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772400" cy="2842420"/>
            <a:chOff x="16723224" y="2595564"/>
            <a:chExt cx="7049627" cy="257809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79293" y="122005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5313" y="2819675"/>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7328978" y="5052258"/>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18955" y="339708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2" name="Picture 121">
            <a:hlinkClick r:id="rId7"/>
            <a:extLst>
              <a:ext uri="{FF2B5EF4-FFF2-40B4-BE49-F238E27FC236}">
                <a16:creationId xmlns:a16="http://schemas.microsoft.com/office/drawing/2014/main" id="{B2C50D36-B1E7-4165-8FF1-E4ACFC51A4A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2915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2019-09-25T18:52:58Z</dcterms:modified>
</cp:coreProperties>
</file>