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9555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71%</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57%</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VS</a:t>
            </a:r>
            <a:endParaRPr lang="en-US" sz="400" dirty="0">
              <a:solidFill>
                <a:schemeClr val="bg1"/>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02</a:t>
            </a:r>
          </a:p>
        </p:txBody>
      </p:sp>
      <p:pic>
        <p:nvPicPr>
          <p:cNvPr id="60" name="Picture 59">
            <a:hlinkClick r:id="rId2"/>
            <a:extLst>
              <a:ext uri="{FF2B5EF4-FFF2-40B4-BE49-F238E27FC236}">
                <a16:creationId xmlns:a16="http://schemas.microsoft.com/office/drawing/2014/main" id="{6774C85F-E2B9-47CE-913E-E5164E55B6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2019-09-25T18:15:46Z</dcterms:modified>
</cp:coreProperties>
</file>