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86800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92FBF76C-5D75-4C41-B3B9-A8206A95097F}"/>
              </a:ext>
            </a:extLst>
          </p:cNvPr>
          <p:cNvGrpSpPr/>
          <p:nvPr/>
        </p:nvGrpSpPr>
        <p:grpSpPr>
          <a:xfrm>
            <a:off x="5463925" y="1676400"/>
            <a:ext cx="2078853" cy="1490190"/>
            <a:chOff x="5463925" y="1676400"/>
            <a:chExt cx="2078853" cy="1490190"/>
          </a:xfrm>
        </p:grpSpPr>
        <p:sp>
          <p:nvSpPr>
            <p:cNvPr id="12" name="Freeform: Shape 11">
              <a:extLst>
                <a:ext uri="{FF2B5EF4-FFF2-40B4-BE49-F238E27FC236}">
                  <a16:creationId xmlns:a16="http://schemas.microsoft.com/office/drawing/2014/main" id="{A1232D62-9929-4786-9994-13584FFB747D}"/>
                </a:ext>
              </a:extLst>
            </p:cNvPr>
            <p:cNvSpPr>
              <a:spLocks noChangeAspect="1"/>
            </p:cNvSpPr>
            <p:nvPr/>
          </p:nvSpPr>
          <p:spPr>
            <a:xfrm>
              <a:off x="5463925" y="1676400"/>
              <a:ext cx="2078853" cy="1490190"/>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57FE09F-EBB5-4C08-80CE-B98B90C8D45C}"/>
                </a:ext>
              </a:extLst>
            </p:cNvPr>
            <p:cNvSpPr>
              <a:spLocks noChangeAspect="1"/>
            </p:cNvSpPr>
            <p:nvPr/>
          </p:nvSpPr>
          <p:spPr>
            <a:xfrm>
              <a:off x="6042661" y="1760877"/>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A</a:t>
              </a:r>
            </a:p>
          </p:txBody>
        </p:sp>
      </p:grpSp>
      <p:grpSp>
        <p:nvGrpSpPr>
          <p:cNvPr id="32" name="Group 31">
            <a:extLst>
              <a:ext uri="{FF2B5EF4-FFF2-40B4-BE49-F238E27FC236}">
                <a16:creationId xmlns:a16="http://schemas.microsoft.com/office/drawing/2014/main" id="{B644EEE9-A63F-4D6D-AA20-A8A97C1C6C6B}"/>
              </a:ext>
            </a:extLst>
          </p:cNvPr>
          <p:cNvGrpSpPr/>
          <p:nvPr/>
        </p:nvGrpSpPr>
        <p:grpSpPr>
          <a:xfrm>
            <a:off x="7044213" y="3179436"/>
            <a:ext cx="1490187" cy="2078857"/>
            <a:chOff x="7044213" y="3179436"/>
            <a:chExt cx="1490187" cy="2078857"/>
          </a:xfrm>
        </p:grpSpPr>
        <p:sp>
          <p:nvSpPr>
            <p:cNvPr id="9" name="Freeform: Shape 8">
              <a:extLst>
                <a:ext uri="{FF2B5EF4-FFF2-40B4-BE49-F238E27FC236}">
                  <a16:creationId xmlns:a16="http://schemas.microsoft.com/office/drawing/2014/main" id="{202C1115-B53C-4F00-9648-3A0CD5B3E6FB}"/>
                </a:ext>
              </a:extLst>
            </p:cNvPr>
            <p:cNvSpPr>
              <a:spLocks noChangeAspect="1"/>
            </p:cNvSpPr>
            <p:nvPr/>
          </p:nvSpPr>
          <p:spPr>
            <a:xfrm rot="5340000">
              <a:off x="6749878" y="3473771"/>
              <a:ext cx="2078857" cy="1490187"/>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3C1C993-31F9-416D-8188-8F16C78BEC80}"/>
                </a:ext>
              </a:extLst>
            </p:cNvPr>
            <p:cNvSpPr>
              <a:spLocks noChangeAspect="1"/>
            </p:cNvSpPr>
            <p:nvPr/>
          </p:nvSpPr>
          <p:spPr>
            <a:xfrm>
              <a:off x="8025386" y="3758184"/>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B</a:t>
              </a:r>
            </a:p>
          </p:txBody>
        </p:sp>
      </p:grpSp>
      <p:grpSp>
        <p:nvGrpSpPr>
          <p:cNvPr id="33" name="Group 32">
            <a:extLst>
              <a:ext uri="{FF2B5EF4-FFF2-40B4-BE49-F238E27FC236}">
                <a16:creationId xmlns:a16="http://schemas.microsoft.com/office/drawing/2014/main" id="{5F81D133-0567-4BAC-B8A5-39A628877CD2}"/>
              </a:ext>
            </a:extLst>
          </p:cNvPr>
          <p:cNvGrpSpPr/>
          <p:nvPr/>
        </p:nvGrpSpPr>
        <p:grpSpPr>
          <a:xfrm>
            <a:off x="4953814" y="4756192"/>
            <a:ext cx="2078853" cy="1490190"/>
            <a:chOff x="4953814" y="4756192"/>
            <a:chExt cx="2078853" cy="1490190"/>
          </a:xfrm>
        </p:grpSpPr>
        <p:sp>
          <p:nvSpPr>
            <p:cNvPr id="10" name="Freeform: Shape 9">
              <a:extLst>
                <a:ext uri="{FF2B5EF4-FFF2-40B4-BE49-F238E27FC236}">
                  <a16:creationId xmlns:a16="http://schemas.microsoft.com/office/drawing/2014/main" id="{29038482-DC70-4F3F-96F2-ABB556071F6B}"/>
                </a:ext>
              </a:extLst>
            </p:cNvPr>
            <p:cNvSpPr>
              <a:spLocks noChangeAspect="1"/>
            </p:cNvSpPr>
            <p:nvPr/>
          </p:nvSpPr>
          <p:spPr>
            <a:xfrm rot="10800000">
              <a:off x="4953814" y="4756192"/>
              <a:ext cx="2078853" cy="1490190"/>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E8910126-21F5-4C4A-84DD-7CDF7E258B6F}"/>
                </a:ext>
              </a:extLst>
            </p:cNvPr>
            <p:cNvSpPr>
              <a:spLocks noChangeAspect="1"/>
            </p:cNvSpPr>
            <p:nvPr/>
          </p:nvSpPr>
          <p:spPr>
            <a:xfrm>
              <a:off x="6031994" y="5733288"/>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C</a:t>
              </a:r>
            </a:p>
          </p:txBody>
        </p:sp>
      </p:grpSp>
      <p:grpSp>
        <p:nvGrpSpPr>
          <p:cNvPr id="34" name="Group 33">
            <a:extLst>
              <a:ext uri="{FF2B5EF4-FFF2-40B4-BE49-F238E27FC236}">
                <a16:creationId xmlns:a16="http://schemas.microsoft.com/office/drawing/2014/main" id="{DB93893D-FC76-4C09-899A-5629CFD9BC4C}"/>
              </a:ext>
            </a:extLst>
          </p:cNvPr>
          <p:cNvGrpSpPr/>
          <p:nvPr/>
        </p:nvGrpSpPr>
        <p:grpSpPr>
          <a:xfrm>
            <a:off x="3962400" y="2653676"/>
            <a:ext cx="1490187" cy="2078857"/>
            <a:chOff x="3962400" y="2653676"/>
            <a:chExt cx="1490187" cy="2078857"/>
          </a:xfrm>
        </p:grpSpPr>
        <p:sp>
          <p:nvSpPr>
            <p:cNvPr id="11" name="Freeform: Shape 10">
              <a:extLst>
                <a:ext uri="{FF2B5EF4-FFF2-40B4-BE49-F238E27FC236}">
                  <a16:creationId xmlns:a16="http://schemas.microsoft.com/office/drawing/2014/main" id="{B1EACC8A-BFDF-4CD8-A5A7-7E48111A850F}"/>
                </a:ext>
              </a:extLst>
            </p:cNvPr>
            <p:cNvSpPr>
              <a:spLocks noChangeAspect="1"/>
            </p:cNvSpPr>
            <p:nvPr/>
          </p:nvSpPr>
          <p:spPr>
            <a:xfrm rot="16200000">
              <a:off x="3668065" y="2948011"/>
              <a:ext cx="2078857" cy="1490187"/>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03B8058-2530-43F6-9D8E-6E6FB017A95B}"/>
                </a:ext>
              </a:extLst>
            </p:cNvPr>
            <p:cNvSpPr>
              <a:spLocks noChangeAspect="1"/>
            </p:cNvSpPr>
            <p:nvPr/>
          </p:nvSpPr>
          <p:spPr>
            <a:xfrm>
              <a:off x="4038602" y="3739896"/>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D</a:t>
              </a:r>
            </a:p>
          </p:txBody>
        </p:sp>
      </p:grpSp>
      <p:grpSp>
        <p:nvGrpSpPr>
          <p:cNvPr id="4" name="Group 3">
            <a:extLst>
              <a:ext uri="{FF2B5EF4-FFF2-40B4-BE49-F238E27FC236}">
                <a16:creationId xmlns:a16="http://schemas.microsoft.com/office/drawing/2014/main" id="{83B58038-A684-4778-9F77-3E7777369F1E}"/>
              </a:ext>
            </a:extLst>
          </p:cNvPr>
          <p:cNvGrpSpPr>
            <a:grpSpLocks noChangeAspect="1"/>
          </p:cNvGrpSpPr>
          <p:nvPr/>
        </p:nvGrpSpPr>
        <p:grpSpPr>
          <a:xfrm>
            <a:off x="5334001" y="3031236"/>
            <a:ext cx="1828800" cy="1828800"/>
            <a:chOff x="5273038" y="3122676"/>
            <a:chExt cx="1645920" cy="1645920"/>
          </a:xfrm>
        </p:grpSpPr>
        <p:sp>
          <p:nvSpPr>
            <p:cNvPr id="21" name="Freeform: Shape 20">
              <a:extLst>
                <a:ext uri="{FF2B5EF4-FFF2-40B4-BE49-F238E27FC236}">
                  <a16:creationId xmlns:a16="http://schemas.microsoft.com/office/drawing/2014/main" id="{B6EA1C1E-30F3-4246-9C92-F35BF86CAF02}"/>
                </a:ext>
              </a:extLst>
            </p:cNvPr>
            <p:cNvSpPr>
              <a:spLocks noChangeAspect="1"/>
            </p:cNvSpPr>
            <p:nvPr/>
          </p:nvSpPr>
          <p:spPr>
            <a:xfrm rot="18900000">
              <a:off x="5376387" y="3237257"/>
              <a:ext cx="1417320" cy="1417320"/>
            </a:xfrm>
            <a:custGeom>
              <a:avLst/>
              <a:gdLst>
                <a:gd name="connsiteX0" fmla="*/ 1417320 w 1417320"/>
                <a:gd name="connsiteY0" fmla="*/ 0 h 1417320"/>
                <a:gd name="connsiteX1" fmla="*/ 1417320 w 1417320"/>
                <a:gd name="connsiteY1" fmla="*/ 1417320 h 1417320"/>
                <a:gd name="connsiteX2" fmla="*/ 0 w 1417320"/>
                <a:gd name="connsiteY2" fmla="*/ 1417320 h 1417320"/>
                <a:gd name="connsiteX3" fmla="*/ 0 w 1417320"/>
                <a:gd name="connsiteY3" fmla="*/ 0 h 1417320"/>
              </a:gdLst>
              <a:ahLst/>
              <a:cxnLst>
                <a:cxn ang="0">
                  <a:pos x="connsiteX0" y="connsiteY0"/>
                </a:cxn>
                <a:cxn ang="0">
                  <a:pos x="connsiteX1" y="connsiteY1"/>
                </a:cxn>
                <a:cxn ang="0">
                  <a:pos x="connsiteX2" y="connsiteY2"/>
                </a:cxn>
                <a:cxn ang="0">
                  <a:pos x="connsiteX3" y="connsiteY3"/>
                </a:cxn>
              </a:cxnLst>
              <a:rect l="l" t="t" r="r" b="b"/>
              <a:pathLst>
                <a:path w="1417320" h="1417320">
                  <a:moveTo>
                    <a:pt x="1417320" y="0"/>
                  </a:moveTo>
                  <a:lnTo>
                    <a:pt x="1417320" y="1417320"/>
                  </a:lnTo>
                  <a:lnTo>
                    <a:pt x="0" y="1417320"/>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innerShdw blurRad="635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7A7E09D0-67BA-4280-9E26-5C3DBF78C107}"/>
                </a:ext>
              </a:extLst>
            </p:cNvPr>
            <p:cNvSpPr>
              <a:spLocks noChangeAspect="1"/>
            </p:cNvSpPr>
            <p:nvPr/>
          </p:nvSpPr>
          <p:spPr>
            <a:xfrm rot="18900000">
              <a:off x="5273038" y="3122676"/>
              <a:ext cx="1645920" cy="1645920"/>
            </a:xfrm>
            <a:custGeom>
              <a:avLst/>
              <a:gdLst>
                <a:gd name="connsiteX0" fmla="*/ 1523678 w 1645920"/>
                <a:gd name="connsiteY0" fmla="*/ 106755 h 1645920"/>
                <a:gd name="connsiteX1" fmla="*/ 106358 w 1645920"/>
                <a:gd name="connsiteY1" fmla="*/ 106755 h 1645920"/>
                <a:gd name="connsiteX2" fmla="*/ 106358 w 1645920"/>
                <a:gd name="connsiteY2" fmla="*/ 1524075 h 1645920"/>
                <a:gd name="connsiteX3" fmla="*/ 1523678 w 1645920"/>
                <a:gd name="connsiteY3" fmla="*/ 1524075 h 1645920"/>
                <a:gd name="connsiteX4" fmla="*/ 1645920 w 1645920"/>
                <a:gd name="connsiteY4" fmla="*/ 0 h 1645920"/>
                <a:gd name="connsiteX5" fmla="*/ 1645920 w 1645920"/>
                <a:gd name="connsiteY5" fmla="*/ 1645920 h 1645920"/>
                <a:gd name="connsiteX6" fmla="*/ 0 w 1645920"/>
                <a:gd name="connsiteY6" fmla="*/ 1645920 h 1645920"/>
                <a:gd name="connsiteX7" fmla="*/ 0 w 1645920"/>
                <a:gd name="connsiteY7"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45920" h="1645920">
                  <a:moveTo>
                    <a:pt x="1523678" y="106755"/>
                  </a:moveTo>
                  <a:lnTo>
                    <a:pt x="106358" y="106755"/>
                  </a:lnTo>
                  <a:lnTo>
                    <a:pt x="106358" y="1524075"/>
                  </a:lnTo>
                  <a:lnTo>
                    <a:pt x="1523678" y="1524075"/>
                  </a:lnTo>
                  <a:close/>
                  <a:moveTo>
                    <a:pt x="1645920" y="0"/>
                  </a:moveTo>
                  <a:lnTo>
                    <a:pt x="1645920" y="1645920"/>
                  </a:lnTo>
                  <a:lnTo>
                    <a:pt x="0" y="1645920"/>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a:extLst>
              <a:ext uri="{FF2B5EF4-FFF2-40B4-BE49-F238E27FC236}">
                <a16:creationId xmlns:a16="http://schemas.microsoft.com/office/drawing/2014/main" id="{1827B999-5558-4CE6-B3B3-961B041BADD0}"/>
              </a:ext>
            </a:extLst>
          </p:cNvPr>
          <p:cNvSpPr txBox="1"/>
          <p:nvPr/>
        </p:nvSpPr>
        <p:spPr>
          <a:xfrm>
            <a:off x="5411573" y="3602828"/>
            <a:ext cx="1673655" cy="1021818"/>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a:t>
            </a:r>
          </a:p>
        </p:txBody>
      </p:sp>
      <p:sp>
        <p:nvSpPr>
          <p:cNvPr id="24" name="Freeform 101">
            <a:extLst>
              <a:ext uri="{FF2B5EF4-FFF2-40B4-BE49-F238E27FC236}">
                <a16:creationId xmlns:a16="http://schemas.microsoft.com/office/drawing/2014/main" id="{35E6C1C7-69DC-454C-A0C3-13B300C14CF5}"/>
              </a:ext>
            </a:extLst>
          </p:cNvPr>
          <p:cNvSpPr>
            <a:spLocks noChangeAspect="1" noEditPoints="1"/>
          </p:cNvSpPr>
          <p:nvPr/>
        </p:nvSpPr>
        <p:spPr bwMode="auto">
          <a:xfrm>
            <a:off x="5959961" y="3148436"/>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TextBox 24">
            <a:extLst>
              <a:ext uri="{FF2B5EF4-FFF2-40B4-BE49-F238E27FC236}">
                <a16:creationId xmlns:a16="http://schemas.microsoft.com/office/drawing/2014/main" id="{C15FD05F-839E-4224-89AD-7AC230129BA3}"/>
              </a:ext>
            </a:extLst>
          </p:cNvPr>
          <p:cNvSpPr txBox="1"/>
          <p:nvPr/>
        </p:nvSpPr>
        <p:spPr>
          <a:xfrm>
            <a:off x="387496" y="305067"/>
            <a:ext cx="55561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6" name="TextBox 25">
            <a:extLst>
              <a:ext uri="{FF2B5EF4-FFF2-40B4-BE49-F238E27FC236}">
                <a16:creationId xmlns:a16="http://schemas.microsoft.com/office/drawing/2014/main" id="{AC9CD130-DAA0-4DCE-885C-AB8E1A702819}"/>
              </a:ext>
            </a:extLst>
          </p:cNvPr>
          <p:cNvSpPr txBox="1"/>
          <p:nvPr/>
        </p:nvSpPr>
        <p:spPr>
          <a:xfrm>
            <a:off x="384048" y="1901041"/>
            <a:ext cx="3835390" cy="198515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B28E7A0F-7A5F-4EE9-8863-219EDCF91EED}"/>
              </a:ext>
            </a:extLst>
          </p:cNvPr>
          <p:cNvSpPr txBox="1"/>
          <p:nvPr/>
        </p:nvSpPr>
        <p:spPr>
          <a:xfrm>
            <a:off x="731262" y="5047488"/>
            <a:ext cx="4297680" cy="1400383"/>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E0F029C3-48A4-444D-A451-2BA42F1C75DD}"/>
              </a:ext>
            </a:extLst>
          </p:cNvPr>
          <p:cNvSpPr txBox="1"/>
          <p:nvPr/>
        </p:nvSpPr>
        <p:spPr>
          <a:xfrm>
            <a:off x="7406640" y="5048867"/>
            <a:ext cx="4297680" cy="1400383"/>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BE8AE962-CF37-4565-AD3E-E823F80481BF}"/>
              </a:ext>
            </a:extLst>
          </p:cNvPr>
          <p:cNvSpPr txBox="1"/>
          <p:nvPr/>
        </p:nvSpPr>
        <p:spPr>
          <a:xfrm>
            <a:off x="8662381" y="3079066"/>
            <a:ext cx="3275476" cy="1769715"/>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B530C5DA-EAD2-4693-9D28-B75D25227D22}"/>
              </a:ext>
            </a:extLst>
          </p:cNvPr>
          <p:cNvSpPr txBox="1"/>
          <p:nvPr/>
        </p:nvSpPr>
        <p:spPr>
          <a:xfrm>
            <a:off x="7406640" y="1266425"/>
            <a:ext cx="4297483" cy="1400383"/>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5" name="Picture 34">
            <a:hlinkClick r:id="rId2"/>
            <a:extLst>
              <a:ext uri="{FF2B5EF4-FFF2-40B4-BE49-F238E27FC236}">
                <a16:creationId xmlns:a16="http://schemas.microsoft.com/office/drawing/2014/main" id="{5EC0F6A6-A907-4AE0-96F0-4547628611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8723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up)">
                                      <p:cBhvr>
                                        <p:cTn id="11" dur="2000"/>
                                        <p:tgtEl>
                                          <p:spTgt spid="26"/>
                                        </p:tgtEl>
                                      </p:cBhvr>
                                    </p:animEffect>
                                  </p:childTnLst>
                                </p:cTn>
                              </p:par>
                            </p:childTnLst>
                          </p:cTn>
                        </p:par>
                        <p:par>
                          <p:cTn id="12" fill="hold">
                            <p:stCondLst>
                              <p:cond delay="3000"/>
                            </p:stCondLst>
                            <p:childTnLst>
                              <p:par>
                                <p:cTn id="13" presetID="53" presetClass="entr" presetSubtype="16"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par>
                          <p:cTn id="18" fill="hold">
                            <p:stCondLst>
                              <p:cond delay="3500"/>
                            </p:stCondLst>
                            <p:childTnLst>
                              <p:par>
                                <p:cTn id="19" presetID="42" presetClass="entr" presetSubtype="0"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par>
                          <p:cTn id="29" fill="hold">
                            <p:stCondLst>
                              <p:cond delay="4500"/>
                            </p:stCondLst>
                            <p:childTnLst>
                              <p:par>
                                <p:cTn id="30" presetID="31" presetClass="entr" presetSubtype="0"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 calcmode="lin" valueType="num">
                                      <p:cBhvr>
                                        <p:cTn id="32" dur="1000" fill="hold"/>
                                        <p:tgtEl>
                                          <p:spTgt spid="31"/>
                                        </p:tgtEl>
                                        <p:attrNameLst>
                                          <p:attrName>ppt_w</p:attrName>
                                        </p:attrNameLst>
                                      </p:cBhvr>
                                      <p:tavLst>
                                        <p:tav tm="0">
                                          <p:val>
                                            <p:fltVal val="0"/>
                                          </p:val>
                                        </p:tav>
                                        <p:tav tm="100000">
                                          <p:val>
                                            <p:strVal val="#ppt_w"/>
                                          </p:val>
                                        </p:tav>
                                      </p:tavLst>
                                    </p:anim>
                                    <p:anim calcmode="lin" valueType="num">
                                      <p:cBhvr>
                                        <p:cTn id="33" dur="1000" fill="hold"/>
                                        <p:tgtEl>
                                          <p:spTgt spid="31"/>
                                        </p:tgtEl>
                                        <p:attrNameLst>
                                          <p:attrName>ppt_h</p:attrName>
                                        </p:attrNameLst>
                                      </p:cBhvr>
                                      <p:tavLst>
                                        <p:tav tm="0">
                                          <p:val>
                                            <p:fltVal val="0"/>
                                          </p:val>
                                        </p:tav>
                                        <p:tav tm="100000">
                                          <p:val>
                                            <p:strVal val="#ppt_h"/>
                                          </p:val>
                                        </p:tav>
                                      </p:tavLst>
                                    </p:anim>
                                    <p:anim calcmode="lin" valueType="num">
                                      <p:cBhvr>
                                        <p:cTn id="34" dur="1000" fill="hold"/>
                                        <p:tgtEl>
                                          <p:spTgt spid="31"/>
                                        </p:tgtEl>
                                        <p:attrNameLst>
                                          <p:attrName>style.rotation</p:attrName>
                                        </p:attrNameLst>
                                      </p:cBhvr>
                                      <p:tavLst>
                                        <p:tav tm="0">
                                          <p:val>
                                            <p:fltVal val="90"/>
                                          </p:val>
                                        </p:tav>
                                        <p:tav tm="100000">
                                          <p:val>
                                            <p:fltVal val="0"/>
                                          </p:val>
                                        </p:tav>
                                      </p:tavLst>
                                    </p:anim>
                                    <p:animEffect transition="in" filter="fade">
                                      <p:cBhvr>
                                        <p:cTn id="35" dur="1000"/>
                                        <p:tgtEl>
                                          <p:spTgt spid="31"/>
                                        </p:tgtEl>
                                      </p:cBhvr>
                                    </p:animEffect>
                                  </p:childTnLst>
                                </p:cTn>
                              </p:par>
                            </p:childTnLst>
                          </p:cTn>
                        </p:par>
                        <p:par>
                          <p:cTn id="36" fill="hold">
                            <p:stCondLst>
                              <p:cond delay="5500"/>
                            </p:stCondLst>
                            <p:childTnLst>
                              <p:par>
                                <p:cTn id="37" presetID="42" presetClass="entr" presetSubtype="0" fill="hold" grpId="0"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1000" fill="hold"/>
                                        <p:tgtEl>
                                          <p:spTgt spid="30"/>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31" presetClass="entr" presetSubtype="0"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 calcmode="lin" valueType="num">
                                      <p:cBhvr>
                                        <p:cTn id="47" dur="1000" fill="hold"/>
                                        <p:tgtEl>
                                          <p:spTgt spid="32"/>
                                        </p:tgtEl>
                                        <p:attrNameLst>
                                          <p:attrName>style.rotation</p:attrName>
                                        </p:attrNameLst>
                                      </p:cBhvr>
                                      <p:tavLst>
                                        <p:tav tm="0">
                                          <p:val>
                                            <p:fltVal val="90"/>
                                          </p:val>
                                        </p:tav>
                                        <p:tav tm="100000">
                                          <p:val>
                                            <p:fltVal val="0"/>
                                          </p:val>
                                        </p:tav>
                                      </p:tavLst>
                                    </p:anim>
                                    <p:animEffect transition="in" filter="fade">
                                      <p:cBhvr>
                                        <p:cTn id="48" dur="1000"/>
                                        <p:tgtEl>
                                          <p:spTgt spid="32"/>
                                        </p:tgtEl>
                                      </p:cBhvr>
                                    </p:animEffect>
                                  </p:childTnLst>
                                </p:cTn>
                              </p:par>
                            </p:childTnLst>
                          </p:cTn>
                        </p:par>
                        <p:par>
                          <p:cTn id="49" fill="hold">
                            <p:stCondLst>
                              <p:cond delay="7500"/>
                            </p:stCondLst>
                            <p:childTnLst>
                              <p:par>
                                <p:cTn id="50" presetID="42" presetClass="entr" presetSubtype="0" fill="hold" grpId="0" nodeType="after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fade">
                                      <p:cBhvr>
                                        <p:cTn id="52" dur="1000"/>
                                        <p:tgtEl>
                                          <p:spTgt spid="29"/>
                                        </p:tgtEl>
                                      </p:cBhvr>
                                    </p:animEffect>
                                    <p:anim calcmode="lin" valueType="num">
                                      <p:cBhvr>
                                        <p:cTn id="53" dur="1000" fill="hold"/>
                                        <p:tgtEl>
                                          <p:spTgt spid="29"/>
                                        </p:tgtEl>
                                        <p:attrNameLst>
                                          <p:attrName>ppt_x</p:attrName>
                                        </p:attrNameLst>
                                      </p:cBhvr>
                                      <p:tavLst>
                                        <p:tav tm="0">
                                          <p:val>
                                            <p:strVal val="#ppt_x"/>
                                          </p:val>
                                        </p:tav>
                                        <p:tav tm="100000">
                                          <p:val>
                                            <p:strVal val="#ppt_x"/>
                                          </p:val>
                                        </p:tav>
                                      </p:tavLst>
                                    </p:anim>
                                    <p:anim calcmode="lin" valueType="num">
                                      <p:cBhvr>
                                        <p:cTn id="54" dur="1000" fill="hold"/>
                                        <p:tgtEl>
                                          <p:spTgt spid="29"/>
                                        </p:tgtEl>
                                        <p:attrNameLst>
                                          <p:attrName>ppt_y</p:attrName>
                                        </p:attrNameLst>
                                      </p:cBhvr>
                                      <p:tavLst>
                                        <p:tav tm="0">
                                          <p:val>
                                            <p:strVal val="#ppt_y+.1"/>
                                          </p:val>
                                        </p:tav>
                                        <p:tav tm="100000">
                                          <p:val>
                                            <p:strVal val="#ppt_y"/>
                                          </p:val>
                                        </p:tav>
                                      </p:tavLst>
                                    </p:anim>
                                  </p:childTnLst>
                                </p:cTn>
                              </p:par>
                            </p:childTnLst>
                          </p:cTn>
                        </p:par>
                        <p:par>
                          <p:cTn id="55" fill="hold">
                            <p:stCondLst>
                              <p:cond delay="8500"/>
                            </p:stCondLst>
                            <p:childTnLst>
                              <p:par>
                                <p:cTn id="56" presetID="31" presetClass="entr" presetSubtype="0" fill="hold" nodeType="after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1000" fill="hold"/>
                                        <p:tgtEl>
                                          <p:spTgt spid="33"/>
                                        </p:tgtEl>
                                        <p:attrNameLst>
                                          <p:attrName>ppt_w</p:attrName>
                                        </p:attrNameLst>
                                      </p:cBhvr>
                                      <p:tavLst>
                                        <p:tav tm="0">
                                          <p:val>
                                            <p:fltVal val="0"/>
                                          </p:val>
                                        </p:tav>
                                        <p:tav tm="100000">
                                          <p:val>
                                            <p:strVal val="#ppt_w"/>
                                          </p:val>
                                        </p:tav>
                                      </p:tavLst>
                                    </p:anim>
                                    <p:anim calcmode="lin" valueType="num">
                                      <p:cBhvr>
                                        <p:cTn id="59" dur="1000" fill="hold"/>
                                        <p:tgtEl>
                                          <p:spTgt spid="33"/>
                                        </p:tgtEl>
                                        <p:attrNameLst>
                                          <p:attrName>ppt_h</p:attrName>
                                        </p:attrNameLst>
                                      </p:cBhvr>
                                      <p:tavLst>
                                        <p:tav tm="0">
                                          <p:val>
                                            <p:fltVal val="0"/>
                                          </p:val>
                                        </p:tav>
                                        <p:tav tm="100000">
                                          <p:val>
                                            <p:strVal val="#ppt_h"/>
                                          </p:val>
                                        </p:tav>
                                      </p:tavLst>
                                    </p:anim>
                                    <p:anim calcmode="lin" valueType="num">
                                      <p:cBhvr>
                                        <p:cTn id="60" dur="1000" fill="hold"/>
                                        <p:tgtEl>
                                          <p:spTgt spid="33"/>
                                        </p:tgtEl>
                                        <p:attrNameLst>
                                          <p:attrName>style.rotation</p:attrName>
                                        </p:attrNameLst>
                                      </p:cBhvr>
                                      <p:tavLst>
                                        <p:tav tm="0">
                                          <p:val>
                                            <p:fltVal val="90"/>
                                          </p:val>
                                        </p:tav>
                                        <p:tav tm="100000">
                                          <p:val>
                                            <p:fltVal val="0"/>
                                          </p:val>
                                        </p:tav>
                                      </p:tavLst>
                                    </p:anim>
                                    <p:animEffect transition="in" filter="fade">
                                      <p:cBhvr>
                                        <p:cTn id="61" dur="1000"/>
                                        <p:tgtEl>
                                          <p:spTgt spid="33"/>
                                        </p:tgtEl>
                                      </p:cBhvr>
                                    </p:animEffect>
                                  </p:childTnLst>
                                </p:cTn>
                              </p:par>
                            </p:childTnLst>
                          </p:cTn>
                        </p:par>
                        <p:par>
                          <p:cTn id="62" fill="hold">
                            <p:stCondLst>
                              <p:cond delay="9500"/>
                            </p:stCondLst>
                            <p:childTnLst>
                              <p:par>
                                <p:cTn id="63" presetID="42" presetClass="entr" presetSubtype="0" fill="hold" grpId="0" nodeType="after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fade">
                                      <p:cBhvr>
                                        <p:cTn id="65" dur="1000"/>
                                        <p:tgtEl>
                                          <p:spTgt spid="28"/>
                                        </p:tgtEl>
                                      </p:cBhvr>
                                    </p:animEffect>
                                    <p:anim calcmode="lin" valueType="num">
                                      <p:cBhvr>
                                        <p:cTn id="66" dur="1000" fill="hold"/>
                                        <p:tgtEl>
                                          <p:spTgt spid="28"/>
                                        </p:tgtEl>
                                        <p:attrNameLst>
                                          <p:attrName>ppt_x</p:attrName>
                                        </p:attrNameLst>
                                      </p:cBhvr>
                                      <p:tavLst>
                                        <p:tav tm="0">
                                          <p:val>
                                            <p:strVal val="#ppt_x"/>
                                          </p:val>
                                        </p:tav>
                                        <p:tav tm="100000">
                                          <p:val>
                                            <p:strVal val="#ppt_x"/>
                                          </p:val>
                                        </p:tav>
                                      </p:tavLst>
                                    </p:anim>
                                    <p:anim calcmode="lin" valueType="num">
                                      <p:cBhvr>
                                        <p:cTn id="67" dur="1000" fill="hold"/>
                                        <p:tgtEl>
                                          <p:spTgt spid="28"/>
                                        </p:tgtEl>
                                        <p:attrNameLst>
                                          <p:attrName>ppt_y</p:attrName>
                                        </p:attrNameLst>
                                      </p:cBhvr>
                                      <p:tavLst>
                                        <p:tav tm="0">
                                          <p:val>
                                            <p:strVal val="#ppt_y+.1"/>
                                          </p:val>
                                        </p:tav>
                                        <p:tav tm="100000">
                                          <p:val>
                                            <p:strVal val="#ppt_y"/>
                                          </p:val>
                                        </p:tav>
                                      </p:tavLst>
                                    </p:anim>
                                  </p:childTnLst>
                                </p:cTn>
                              </p:par>
                            </p:childTnLst>
                          </p:cTn>
                        </p:par>
                        <p:par>
                          <p:cTn id="68" fill="hold">
                            <p:stCondLst>
                              <p:cond delay="10500"/>
                            </p:stCondLst>
                            <p:childTnLst>
                              <p:par>
                                <p:cTn id="69" presetID="31" presetClass="entr" presetSubtype="0" fill="hold" nodeType="after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p:cTn id="71" dur="1000" fill="hold"/>
                                        <p:tgtEl>
                                          <p:spTgt spid="34"/>
                                        </p:tgtEl>
                                        <p:attrNameLst>
                                          <p:attrName>ppt_w</p:attrName>
                                        </p:attrNameLst>
                                      </p:cBhvr>
                                      <p:tavLst>
                                        <p:tav tm="0">
                                          <p:val>
                                            <p:fltVal val="0"/>
                                          </p:val>
                                        </p:tav>
                                        <p:tav tm="100000">
                                          <p:val>
                                            <p:strVal val="#ppt_w"/>
                                          </p:val>
                                        </p:tav>
                                      </p:tavLst>
                                    </p:anim>
                                    <p:anim calcmode="lin" valueType="num">
                                      <p:cBhvr>
                                        <p:cTn id="72" dur="1000" fill="hold"/>
                                        <p:tgtEl>
                                          <p:spTgt spid="34"/>
                                        </p:tgtEl>
                                        <p:attrNameLst>
                                          <p:attrName>ppt_h</p:attrName>
                                        </p:attrNameLst>
                                      </p:cBhvr>
                                      <p:tavLst>
                                        <p:tav tm="0">
                                          <p:val>
                                            <p:fltVal val="0"/>
                                          </p:val>
                                        </p:tav>
                                        <p:tav tm="100000">
                                          <p:val>
                                            <p:strVal val="#ppt_h"/>
                                          </p:val>
                                        </p:tav>
                                      </p:tavLst>
                                    </p:anim>
                                    <p:anim calcmode="lin" valueType="num">
                                      <p:cBhvr>
                                        <p:cTn id="73" dur="1000" fill="hold"/>
                                        <p:tgtEl>
                                          <p:spTgt spid="34"/>
                                        </p:tgtEl>
                                        <p:attrNameLst>
                                          <p:attrName>style.rotation</p:attrName>
                                        </p:attrNameLst>
                                      </p:cBhvr>
                                      <p:tavLst>
                                        <p:tav tm="0">
                                          <p:val>
                                            <p:fltVal val="90"/>
                                          </p:val>
                                        </p:tav>
                                        <p:tav tm="100000">
                                          <p:val>
                                            <p:fltVal val="0"/>
                                          </p:val>
                                        </p:tav>
                                      </p:tavLst>
                                    </p:anim>
                                    <p:animEffect transition="in" filter="fade">
                                      <p:cBhvr>
                                        <p:cTn id="74" dur="1000"/>
                                        <p:tgtEl>
                                          <p:spTgt spid="34"/>
                                        </p:tgtEl>
                                      </p:cBhvr>
                                    </p:animEffect>
                                  </p:childTnLst>
                                </p:cTn>
                              </p:par>
                            </p:childTnLst>
                          </p:cTn>
                        </p:par>
                        <p:par>
                          <p:cTn id="75" fill="hold">
                            <p:stCondLst>
                              <p:cond delay="11500"/>
                            </p:stCondLst>
                            <p:childTnLst>
                              <p:par>
                                <p:cTn id="76" presetID="42" presetClass="entr" presetSubtype="0" fill="hold" grpId="0" nodeType="afterEffect">
                                  <p:stCondLst>
                                    <p:cond delay="0"/>
                                  </p:stCondLst>
                                  <p:childTnLst>
                                    <p:set>
                                      <p:cBhvr>
                                        <p:cTn id="77" dur="1" fill="hold">
                                          <p:stCondLst>
                                            <p:cond delay="0"/>
                                          </p:stCondLst>
                                        </p:cTn>
                                        <p:tgtEl>
                                          <p:spTgt spid="27"/>
                                        </p:tgtEl>
                                        <p:attrNameLst>
                                          <p:attrName>style.visibility</p:attrName>
                                        </p:attrNameLst>
                                      </p:cBhvr>
                                      <p:to>
                                        <p:strVal val="visible"/>
                                      </p:to>
                                    </p:set>
                                    <p:animEffect transition="in" filter="fade">
                                      <p:cBhvr>
                                        <p:cTn id="78" dur="1000"/>
                                        <p:tgtEl>
                                          <p:spTgt spid="27"/>
                                        </p:tgtEl>
                                      </p:cBhvr>
                                    </p:animEffect>
                                    <p:anim calcmode="lin" valueType="num">
                                      <p:cBhvr>
                                        <p:cTn id="79" dur="1000" fill="hold"/>
                                        <p:tgtEl>
                                          <p:spTgt spid="27"/>
                                        </p:tgtEl>
                                        <p:attrNameLst>
                                          <p:attrName>ppt_x</p:attrName>
                                        </p:attrNameLst>
                                      </p:cBhvr>
                                      <p:tavLst>
                                        <p:tav tm="0">
                                          <p:val>
                                            <p:strVal val="#ppt_x"/>
                                          </p:val>
                                        </p:tav>
                                        <p:tav tm="100000">
                                          <p:val>
                                            <p:strVal val="#ppt_x"/>
                                          </p:val>
                                        </p:tav>
                                      </p:tavLst>
                                    </p:anim>
                                    <p:anim calcmode="lin" valueType="num">
                                      <p:cBhvr>
                                        <p:cTn id="80"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P spid="25" grpId="0"/>
      <p:bldP spid="26"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1602</TotalTime>
  <Words>1563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2019-09-25T18:11:46Z</dcterms:modified>
</cp:coreProperties>
</file>