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83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EF342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EF342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EF342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01</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44546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44546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02</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5C708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5C708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5C708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5C708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03</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E220AEA0-19EC-4307-8351-9FE18C6B6E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2019-09-25T18:07:10Z</dcterms:modified>
</cp:coreProperties>
</file>