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55402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EC6E1572-7521-4A5F-9BDE-4ED0DDA0B6C6}"/>
              </a:ext>
            </a:extLst>
          </p:cNvPr>
          <p:cNvSpPr txBox="1"/>
          <p:nvPr/>
        </p:nvSpPr>
        <p:spPr>
          <a:xfrm>
            <a:off x="762000" y="3440430"/>
            <a:ext cx="2438400" cy="1969770"/>
          </a:xfrm>
          <a:prstGeom prst="rect">
            <a:avLst/>
          </a:prstGeom>
          <a:noFill/>
        </p:spPr>
        <p:txBody>
          <a:bodyPr wrap="square" rtlCol="0">
            <a:spAutoFit/>
          </a:bodyPr>
          <a:lstStyle/>
          <a:p>
            <a:pPr algn="ctr"/>
            <a:r>
              <a:rPr lang="en-US" sz="1400" dirty="0">
                <a:solidFill>
                  <a:srgbClr val="EF3425"/>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5" name="Freeform: Shape 14">
            <a:extLst>
              <a:ext uri="{FF2B5EF4-FFF2-40B4-BE49-F238E27FC236}">
                <a16:creationId xmlns:a16="http://schemas.microsoft.com/office/drawing/2014/main" id="{CE3B47E8-EAAF-4D6A-AB0E-FC2822AD0D8C}"/>
              </a:ext>
            </a:extLst>
          </p:cNvPr>
          <p:cNvSpPr>
            <a:spLocks noChangeAspect="1"/>
          </p:cNvSpPr>
          <p:nvPr/>
        </p:nvSpPr>
        <p:spPr>
          <a:xfrm>
            <a:off x="1097078" y="6835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25518B3F-9851-4D32-A16C-A17A656BFF90}"/>
              </a:ext>
            </a:extLst>
          </p:cNvPr>
          <p:cNvSpPr txBox="1"/>
          <p:nvPr/>
        </p:nvSpPr>
        <p:spPr>
          <a:xfrm>
            <a:off x="1174650" y="13998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19" name="TextBox 18">
            <a:extLst>
              <a:ext uri="{FF2B5EF4-FFF2-40B4-BE49-F238E27FC236}">
                <a16:creationId xmlns:a16="http://schemas.microsoft.com/office/drawing/2014/main" id="{B74DDC92-9870-408C-A815-70EE7147FEC1}"/>
              </a:ext>
            </a:extLst>
          </p:cNvPr>
          <p:cNvSpPr txBox="1"/>
          <p:nvPr/>
        </p:nvSpPr>
        <p:spPr>
          <a:xfrm>
            <a:off x="1536192" y="925925"/>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$2,149</a:t>
            </a:r>
          </a:p>
        </p:txBody>
      </p:sp>
      <p:sp>
        <p:nvSpPr>
          <p:cNvPr id="22" name="TextBox 21">
            <a:extLst>
              <a:ext uri="{FF2B5EF4-FFF2-40B4-BE49-F238E27FC236}">
                <a16:creationId xmlns:a16="http://schemas.microsoft.com/office/drawing/2014/main" id="{DFF1C831-D353-48AE-A744-20CE1490145E}"/>
              </a:ext>
            </a:extLst>
          </p:cNvPr>
          <p:cNvSpPr txBox="1"/>
          <p:nvPr/>
        </p:nvSpPr>
        <p:spPr>
          <a:xfrm>
            <a:off x="3505200" y="3897630"/>
            <a:ext cx="2438400" cy="1969770"/>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Freeform: Shape 23">
            <a:extLst>
              <a:ext uri="{FF2B5EF4-FFF2-40B4-BE49-F238E27FC236}">
                <a16:creationId xmlns:a16="http://schemas.microsoft.com/office/drawing/2014/main" id="{69C028C8-6E30-4C66-915B-2DBAD1E834FB}"/>
              </a:ext>
            </a:extLst>
          </p:cNvPr>
          <p:cNvSpPr>
            <a:spLocks noChangeAspect="1"/>
          </p:cNvSpPr>
          <p:nvPr/>
        </p:nvSpPr>
        <p:spPr>
          <a:xfrm>
            <a:off x="3840278" y="11407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1DDB2874-0E53-4963-BF89-56E6B5486BBA}"/>
              </a:ext>
            </a:extLst>
          </p:cNvPr>
          <p:cNvSpPr txBox="1"/>
          <p:nvPr/>
        </p:nvSpPr>
        <p:spPr>
          <a:xfrm>
            <a:off x="3917850" y="18570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26" name="TextBox 25">
            <a:extLst>
              <a:ext uri="{FF2B5EF4-FFF2-40B4-BE49-F238E27FC236}">
                <a16:creationId xmlns:a16="http://schemas.microsoft.com/office/drawing/2014/main" id="{41AADB7B-0197-4CB8-A58F-7671C58A1832}"/>
              </a:ext>
            </a:extLst>
          </p:cNvPr>
          <p:cNvSpPr txBox="1"/>
          <p:nvPr/>
        </p:nvSpPr>
        <p:spPr>
          <a:xfrm>
            <a:off x="4290872" y="1383125"/>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$3,416</a:t>
            </a:r>
          </a:p>
        </p:txBody>
      </p:sp>
      <p:sp>
        <p:nvSpPr>
          <p:cNvPr id="28" name="TextBox 27">
            <a:extLst>
              <a:ext uri="{FF2B5EF4-FFF2-40B4-BE49-F238E27FC236}">
                <a16:creationId xmlns:a16="http://schemas.microsoft.com/office/drawing/2014/main" id="{06DEF22D-577D-42EB-BFBB-28C326D5B8B2}"/>
              </a:ext>
            </a:extLst>
          </p:cNvPr>
          <p:cNvSpPr txBox="1"/>
          <p:nvPr/>
        </p:nvSpPr>
        <p:spPr>
          <a:xfrm>
            <a:off x="6248400" y="4352579"/>
            <a:ext cx="2438400" cy="1969770"/>
          </a:xfrm>
          <a:prstGeom prst="rect">
            <a:avLst/>
          </a:prstGeom>
          <a:noFill/>
        </p:spPr>
        <p:txBody>
          <a:bodyPr wrap="square" rtlCol="0">
            <a:spAutoFit/>
          </a:bodyPr>
          <a:lstStyle/>
          <a:p>
            <a:pPr algn="ctr"/>
            <a:r>
              <a:rPr lang="en-US" sz="1400" dirty="0">
                <a:solidFill>
                  <a:srgbClr val="5C7089"/>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Freeform: Shape 29">
            <a:extLst>
              <a:ext uri="{FF2B5EF4-FFF2-40B4-BE49-F238E27FC236}">
                <a16:creationId xmlns:a16="http://schemas.microsoft.com/office/drawing/2014/main" id="{886977F2-4AD8-4D5F-B377-A1E73DB4B7E7}"/>
              </a:ext>
            </a:extLst>
          </p:cNvPr>
          <p:cNvSpPr>
            <a:spLocks noChangeAspect="1"/>
          </p:cNvSpPr>
          <p:nvPr/>
        </p:nvSpPr>
        <p:spPr>
          <a:xfrm>
            <a:off x="6583478" y="1595723"/>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77F3D7E5-4F28-4ADB-8333-C110DFB476B8}"/>
              </a:ext>
            </a:extLst>
          </p:cNvPr>
          <p:cNvSpPr txBox="1"/>
          <p:nvPr/>
        </p:nvSpPr>
        <p:spPr>
          <a:xfrm>
            <a:off x="6661050" y="2312003"/>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32" name="TextBox 31">
            <a:extLst>
              <a:ext uri="{FF2B5EF4-FFF2-40B4-BE49-F238E27FC236}">
                <a16:creationId xmlns:a16="http://schemas.microsoft.com/office/drawing/2014/main" id="{D8681FF7-C2B6-49EE-93A4-9E2EDE872FE7}"/>
              </a:ext>
            </a:extLst>
          </p:cNvPr>
          <p:cNvSpPr txBox="1"/>
          <p:nvPr/>
        </p:nvSpPr>
        <p:spPr>
          <a:xfrm>
            <a:off x="7034072" y="1838074"/>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$1,843</a:t>
            </a:r>
          </a:p>
        </p:txBody>
      </p:sp>
      <p:sp>
        <p:nvSpPr>
          <p:cNvPr id="34" name="TextBox 33">
            <a:extLst>
              <a:ext uri="{FF2B5EF4-FFF2-40B4-BE49-F238E27FC236}">
                <a16:creationId xmlns:a16="http://schemas.microsoft.com/office/drawing/2014/main" id="{687EF9AF-D075-462D-A19D-D2F8EB66E1E3}"/>
              </a:ext>
            </a:extLst>
          </p:cNvPr>
          <p:cNvSpPr txBox="1"/>
          <p:nvPr/>
        </p:nvSpPr>
        <p:spPr>
          <a:xfrm>
            <a:off x="8991600" y="4812030"/>
            <a:ext cx="2438400" cy="1969770"/>
          </a:xfrm>
          <a:prstGeom prst="rect">
            <a:avLst/>
          </a:prstGeom>
          <a:noFill/>
        </p:spPr>
        <p:txBody>
          <a:bodyPr wrap="square" rtlCol="0">
            <a:spAutoFit/>
          </a:bodyPr>
          <a:lstStyle/>
          <a:p>
            <a:pPr algn="ctr"/>
            <a:r>
              <a:rPr lang="en-US" sz="1400" dirty="0">
                <a:solidFill>
                  <a:srgbClr val="72869F"/>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Freeform: Shape 35">
            <a:extLst>
              <a:ext uri="{FF2B5EF4-FFF2-40B4-BE49-F238E27FC236}">
                <a16:creationId xmlns:a16="http://schemas.microsoft.com/office/drawing/2014/main" id="{A8C2D3F4-817A-43A1-901F-4BDBFB27FBE3}"/>
              </a:ext>
            </a:extLst>
          </p:cNvPr>
          <p:cNvSpPr>
            <a:spLocks noChangeAspect="1"/>
          </p:cNvSpPr>
          <p:nvPr/>
        </p:nvSpPr>
        <p:spPr>
          <a:xfrm>
            <a:off x="9326678" y="20551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EEF741F6-5C2D-4D3F-8458-81AC1E607FD3}"/>
              </a:ext>
            </a:extLst>
          </p:cNvPr>
          <p:cNvSpPr txBox="1"/>
          <p:nvPr/>
        </p:nvSpPr>
        <p:spPr>
          <a:xfrm>
            <a:off x="9404250" y="27714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38" name="TextBox 37">
            <a:extLst>
              <a:ext uri="{FF2B5EF4-FFF2-40B4-BE49-F238E27FC236}">
                <a16:creationId xmlns:a16="http://schemas.microsoft.com/office/drawing/2014/main" id="{27F2ED04-47B0-4D4D-89C5-CF429E036136}"/>
              </a:ext>
            </a:extLst>
          </p:cNvPr>
          <p:cNvSpPr txBox="1"/>
          <p:nvPr/>
        </p:nvSpPr>
        <p:spPr>
          <a:xfrm>
            <a:off x="9774936" y="2312003"/>
            <a:ext cx="914400"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$2,382</a:t>
            </a:r>
          </a:p>
        </p:txBody>
      </p:sp>
      <p:sp>
        <p:nvSpPr>
          <p:cNvPr id="39" name="TextBox 38">
            <a:extLst>
              <a:ext uri="{FF2B5EF4-FFF2-40B4-BE49-F238E27FC236}">
                <a16:creationId xmlns:a16="http://schemas.microsoft.com/office/drawing/2014/main" id="{CEC0E006-8100-4F11-A0C2-24DD7A1E75AA}"/>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20" name="Picture 19">
            <a:hlinkClick r:id="rId2"/>
            <a:extLst>
              <a:ext uri="{FF2B5EF4-FFF2-40B4-BE49-F238E27FC236}">
                <a16:creationId xmlns:a16="http://schemas.microsoft.com/office/drawing/2014/main" id="{7F6541B1-9EC2-45F4-B3ED-B9CE572FB0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3435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right)">
                                      <p:cBhvr>
                                        <p:cTn id="7" dur="1000"/>
                                        <p:tgtEl>
                                          <p:spTgt spid="39"/>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1000" fill="hold"/>
                                        <p:tgtEl>
                                          <p:spTgt spid="15"/>
                                        </p:tgtEl>
                                        <p:attrNameLst>
                                          <p:attrName>ppt_w</p:attrName>
                                        </p:attrNameLst>
                                      </p:cBhvr>
                                      <p:tavLst>
                                        <p:tav tm="0">
                                          <p:val>
                                            <p:fltVal val="0"/>
                                          </p:val>
                                        </p:tav>
                                        <p:tav tm="100000">
                                          <p:val>
                                            <p:strVal val="#ppt_w"/>
                                          </p:val>
                                        </p:tav>
                                      </p:tavLst>
                                    </p:anim>
                                    <p:anim calcmode="lin" valueType="num">
                                      <p:cBhvr>
                                        <p:cTn id="12" dur="1000" fill="hold"/>
                                        <p:tgtEl>
                                          <p:spTgt spid="15"/>
                                        </p:tgtEl>
                                        <p:attrNameLst>
                                          <p:attrName>ppt_h</p:attrName>
                                        </p:attrNameLst>
                                      </p:cBhvr>
                                      <p:tavLst>
                                        <p:tav tm="0">
                                          <p:val>
                                            <p:fltVal val="0"/>
                                          </p:val>
                                        </p:tav>
                                        <p:tav tm="100000">
                                          <p:val>
                                            <p:strVal val="#ppt_h"/>
                                          </p:val>
                                        </p:tav>
                                      </p:tavLst>
                                    </p:anim>
                                    <p:anim calcmode="lin" valueType="num">
                                      <p:cBhvr>
                                        <p:cTn id="13" dur="1000" fill="hold"/>
                                        <p:tgtEl>
                                          <p:spTgt spid="15"/>
                                        </p:tgtEl>
                                        <p:attrNameLst>
                                          <p:attrName>style.rotation</p:attrName>
                                        </p:attrNameLst>
                                      </p:cBhvr>
                                      <p:tavLst>
                                        <p:tav tm="0">
                                          <p:val>
                                            <p:fltVal val="90"/>
                                          </p:val>
                                        </p:tav>
                                        <p:tav tm="100000">
                                          <p:val>
                                            <p:fltVal val="0"/>
                                          </p:val>
                                        </p:tav>
                                      </p:tavLst>
                                    </p:anim>
                                    <p:animEffect transition="in" filter="fade">
                                      <p:cBhvr>
                                        <p:cTn id="14" dur="1000"/>
                                        <p:tgtEl>
                                          <p:spTgt spid="15"/>
                                        </p:tgtEl>
                                      </p:cBhvr>
                                    </p:animEffect>
                                  </p:childTnLst>
                                </p:cTn>
                              </p:par>
                            </p:childTnLst>
                          </p:cTn>
                        </p:par>
                        <p:par>
                          <p:cTn id="15" fill="hold">
                            <p:stCondLst>
                              <p:cond delay="2000"/>
                            </p:stCondLst>
                            <p:childTnLst>
                              <p:par>
                                <p:cTn id="16" presetID="53" presetClass="entr" presetSubtype="16"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p:cTn id="18" dur="1000" fill="hold"/>
                                        <p:tgtEl>
                                          <p:spTgt spid="19"/>
                                        </p:tgtEl>
                                        <p:attrNameLst>
                                          <p:attrName>ppt_w</p:attrName>
                                        </p:attrNameLst>
                                      </p:cBhvr>
                                      <p:tavLst>
                                        <p:tav tm="0">
                                          <p:val>
                                            <p:fltVal val="0"/>
                                          </p:val>
                                        </p:tav>
                                        <p:tav tm="100000">
                                          <p:val>
                                            <p:strVal val="#ppt_w"/>
                                          </p:val>
                                        </p:tav>
                                      </p:tavLst>
                                    </p:anim>
                                    <p:anim calcmode="lin" valueType="num">
                                      <p:cBhvr>
                                        <p:cTn id="19" dur="1000" fill="hold"/>
                                        <p:tgtEl>
                                          <p:spTgt spid="19"/>
                                        </p:tgtEl>
                                        <p:attrNameLst>
                                          <p:attrName>ppt_h</p:attrName>
                                        </p:attrNameLst>
                                      </p:cBhvr>
                                      <p:tavLst>
                                        <p:tav tm="0">
                                          <p:val>
                                            <p:fltVal val="0"/>
                                          </p:val>
                                        </p:tav>
                                        <p:tav tm="100000">
                                          <p:val>
                                            <p:strVal val="#ppt_h"/>
                                          </p:val>
                                        </p:tav>
                                      </p:tavLst>
                                    </p:anim>
                                    <p:animEffect transition="in" filter="fade">
                                      <p:cBhvr>
                                        <p:cTn id="20" dur="1000"/>
                                        <p:tgtEl>
                                          <p:spTgt spid="19"/>
                                        </p:tgtEl>
                                      </p:cBhvr>
                                    </p:animEffect>
                                  </p:childTnLst>
                                </p:cTn>
                              </p:par>
                              <p:par>
                                <p:cTn id="21" presetID="47"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1000"/>
                                        <p:tgtEl>
                                          <p:spTgt spid="16"/>
                                        </p:tgtEl>
                                      </p:cBhvr>
                                    </p:animEffect>
                                    <p:anim calcmode="lin" valueType="num">
                                      <p:cBhvr>
                                        <p:cTn id="24" dur="1000" fill="hold"/>
                                        <p:tgtEl>
                                          <p:spTgt spid="16"/>
                                        </p:tgtEl>
                                        <p:attrNameLst>
                                          <p:attrName>ppt_x</p:attrName>
                                        </p:attrNameLst>
                                      </p:cBhvr>
                                      <p:tavLst>
                                        <p:tav tm="0">
                                          <p:val>
                                            <p:strVal val="#ppt_x"/>
                                          </p:val>
                                        </p:tav>
                                        <p:tav tm="100000">
                                          <p:val>
                                            <p:strVal val="#ppt_x"/>
                                          </p:val>
                                        </p:tav>
                                      </p:tavLst>
                                    </p:anim>
                                    <p:anim calcmode="lin" valueType="num">
                                      <p:cBhvr>
                                        <p:cTn id="25" dur="1000" fill="hold"/>
                                        <p:tgtEl>
                                          <p:spTgt spid="16"/>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1000"/>
                                        <p:tgtEl>
                                          <p:spTgt spid="18"/>
                                        </p:tgtEl>
                                      </p:cBhvr>
                                    </p:animEffect>
                                    <p:anim calcmode="lin" valueType="num">
                                      <p:cBhvr>
                                        <p:cTn id="30" dur="1000" fill="hold"/>
                                        <p:tgtEl>
                                          <p:spTgt spid="18"/>
                                        </p:tgtEl>
                                        <p:attrNameLst>
                                          <p:attrName>ppt_x</p:attrName>
                                        </p:attrNameLst>
                                      </p:cBhvr>
                                      <p:tavLst>
                                        <p:tav tm="0">
                                          <p:val>
                                            <p:strVal val="#ppt_x"/>
                                          </p:val>
                                        </p:tav>
                                        <p:tav tm="100000">
                                          <p:val>
                                            <p:strVal val="#ppt_x"/>
                                          </p:val>
                                        </p:tav>
                                      </p:tavLst>
                                    </p:anim>
                                    <p:anim calcmode="lin" valueType="num">
                                      <p:cBhvr>
                                        <p:cTn id="31" dur="1000" fill="hold"/>
                                        <p:tgtEl>
                                          <p:spTgt spid="18"/>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31" presetClass="entr" presetSubtype="0" fill="hold" grpId="0" nodeType="after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p:cTn id="35" dur="1000" fill="hold"/>
                                        <p:tgtEl>
                                          <p:spTgt spid="24"/>
                                        </p:tgtEl>
                                        <p:attrNameLst>
                                          <p:attrName>ppt_w</p:attrName>
                                        </p:attrNameLst>
                                      </p:cBhvr>
                                      <p:tavLst>
                                        <p:tav tm="0">
                                          <p:val>
                                            <p:fltVal val="0"/>
                                          </p:val>
                                        </p:tav>
                                        <p:tav tm="100000">
                                          <p:val>
                                            <p:strVal val="#ppt_w"/>
                                          </p:val>
                                        </p:tav>
                                      </p:tavLst>
                                    </p:anim>
                                    <p:anim calcmode="lin" valueType="num">
                                      <p:cBhvr>
                                        <p:cTn id="36" dur="1000" fill="hold"/>
                                        <p:tgtEl>
                                          <p:spTgt spid="24"/>
                                        </p:tgtEl>
                                        <p:attrNameLst>
                                          <p:attrName>ppt_h</p:attrName>
                                        </p:attrNameLst>
                                      </p:cBhvr>
                                      <p:tavLst>
                                        <p:tav tm="0">
                                          <p:val>
                                            <p:fltVal val="0"/>
                                          </p:val>
                                        </p:tav>
                                        <p:tav tm="100000">
                                          <p:val>
                                            <p:strVal val="#ppt_h"/>
                                          </p:val>
                                        </p:tav>
                                      </p:tavLst>
                                    </p:anim>
                                    <p:anim calcmode="lin" valueType="num">
                                      <p:cBhvr>
                                        <p:cTn id="37" dur="1000" fill="hold"/>
                                        <p:tgtEl>
                                          <p:spTgt spid="24"/>
                                        </p:tgtEl>
                                        <p:attrNameLst>
                                          <p:attrName>style.rotation</p:attrName>
                                        </p:attrNameLst>
                                      </p:cBhvr>
                                      <p:tavLst>
                                        <p:tav tm="0">
                                          <p:val>
                                            <p:fltVal val="90"/>
                                          </p:val>
                                        </p:tav>
                                        <p:tav tm="100000">
                                          <p:val>
                                            <p:fltVal val="0"/>
                                          </p:val>
                                        </p:tav>
                                      </p:tavLst>
                                    </p:anim>
                                    <p:animEffect transition="in" filter="fade">
                                      <p:cBhvr>
                                        <p:cTn id="38" dur="1000"/>
                                        <p:tgtEl>
                                          <p:spTgt spid="24"/>
                                        </p:tgtEl>
                                      </p:cBhvr>
                                    </p:animEffect>
                                  </p:childTnLst>
                                </p:cTn>
                              </p:par>
                            </p:childTnLst>
                          </p:cTn>
                        </p:par>
                        <p:par>
                          <p:cTn id="39" fill="hold">
                            <p:stCondLst>
                              <p:cond delay="5000"/>
                            </p:stCondLst>
                            <p:childTnLst>
                              <p:par>
                                <p:cTn id="40" presetID="53" presetClass="entr" presetSubtype="16" fill="hold" grpId="0" nodeType="after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p:cTn id="42" dur="1000" fill="hold"/>
                                        <p:tgtEl>
                                          <p:spTgt spid="26"/>
                                        </p:tgtEl>
                                        <p:attrNameLst>
                                          <p:attrName>ppt_w</p:attrName>
                                        </p:attrNameLst>
                                      </p:cBhvr>
                                      <p:tavLst>
                                        <p:tav tm="0">
                                          <p:val>
                                            <p:fltVal val="0"/>
                                          </p:val>
                                        </p:tav>
                                        <p:tav tm="100000">
                                          <p:val>
                                            <p:strVal val="#ppt_w"/>
                                          </p:val>
                                        </p:tav>
                                      </p:tavLst>
                                    </p:anim>
                                    <p:anim calcmode="lin" valueType="num">
                                      <p:cBhvr>
                                        <p:cTn id="43" dur="1000" fill="hold"/>
                                        <p:tgtEl>
                                          <p:spTgt spid="26"/>
                                        </p:tgtEl>
                                        <p:attrNameLst>
                                          <p:attrName>ppt_h</p:attrName>
                                        </p:attrNameLst>
                                      </p:cBhvr>
                                      <p:tavLst>
                                        <p:tav tm="0">
                                          <p:val>
                                            <p:fltVal val="0"/>
                                          </p:val>
                                        </p:tav>
                                        <p:tav tm="100000">
                                          <p:val>
                                            <p:strVal val="#ppt_h"/>
                                          </p:val>
                                        </p:tav>
                                      </p:tavLst>
                                    </p:anim>
                                    <p:animEffect transition="in" filter="fade">
                                      <p:cBhvr>
                                        <p:cTn id="44" dur="1000"/>
                                        <p:tgtEl>
                                          <p:spTgt spid="26"/>
                                        </p:tgtEl>
                                      </p:cBhvr>
                                    </p:animEffect>
                                  </p:childTnLst>
                                </p:cTn>
                              </p:par>
                              <p:par>
                                <p:cTn id="45" presetID="42"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31" presetClass="entr" presetSubtype="0" fill="hold" grpId="0" nodeType="afterEffect">
                                  <p:stCondLst>
                                    <p:cond delay="0"/>
                                  </p:stCondLst>
                                  <p:childTnLst>
                                    <p:set>
                                      <p:cBhvr>
                                        <p:cTn id="58" dur="1" fill="hold">
                                          <p:stCondLst>
                                            <p:cond delay="0"/>
                                          </p:stCondLst>
                                        </p:cTn>
                                        <p:tgtEl>
                                          <p:spTgt spid="30"/>
                                        </p:tgtEl>
                                        <p:attrNameLst>
                                          <p:attrName>style.visibility</p:attrName>
                                        </p:attrNameLst>
                                      </p:cBhvr>
                                      <p:to>
                                        <p:strVal val="visible"/>
                                      </p:to>
                                    </p:set>
                                    <p:anim calcmode="lin" valueType="num">
                                      <p:cBhvr>
                                        <p:cTn id="59" dur="1000" fill="hold"/>
                                        <p:tgtEl>
                                          <p:spTgt spid="30"/>
                                        </p:tgtEl>
                                        <p:attrNameLst>
                                          <p:attrName>ppt_w</p:attrName>
                                        </p:attrNameLst>
                                      </p:cBhvr>
                                      <p:tavLst>
                                        <p:tav tm="0">
                                          <p:val>
                                            <p:fltVal val="0"/>
                                          </p:val>
                                        </p:tav>
                                        <p:tav tm="100000">
                                          <p:val>
                                            <p:strVal val="#ppt_w"/>
                                          </p:val>
                                        </p:tav>
                                      </p:tavLst>
                                    </p:anim>
                                    <p:anim calcmode="lin" valueType="num">
                                      <p:cBhvr>
                                        <p:cTn id="60" dur="1000" fill="hold"/>
                                        <p:tgtEl>
                                          <p:spTgt spid="30"/>
                                        </p:tgtEl>
                                        <p:attrNameLst>
                                          <p:attrName>ppt_h</p:attrName>
                                        </p:attrNameLst>
                                      </p:cBhvr>
                                      <p:tavLst>
                                        <p:tav tm="0">
                                          <p:val>
                                            <p:fltVal val="0"/>
                                          </p:val>
                                        </p:tav>
                                        <p:tav tm="100000">
                                          <p:val>
                                            <p:strVal val="#ppt_h"/>
                                          </p:val>
                                        </p:tav>
                                      </p:tavLst>
                                    </p:anim>
                                    <p:anim calcmode="lin" valueType="num">
                                      <p:cBhvr>
                                        <p:cTn id="61" dur="1000" fill="hold"/>
                                        <p:tgtEl>
                                          <p:spTgt spid="30"/>
                                        </p:tgtEl>
                                        <p:attrNameLst>
                                          <p:attrName>style.rotation</p:attrName>
                                        </p:attrNameLst>
                                      </p:cBhvr>
                                      <p:tavLst>
                                        <p:tav tm="0">
                                          <p:val>
                                            <p:fltVal val="90"/>
                                          </p:val>
                                        </p:tav>
                                        <p:tav tm="100000">
                                          <p:val>
                                            <p:fltVal val="0"/>
                                          </p:val>
                                        </p:tav>
                                      </p:tavLst>
                                    </p:anim>
                                    <p:animEffect transition="in" filter="fade">
                                      <p:cBhvr>
                                        <p:cTn id="62" dur="1000"/>
                                        <p:tgtEl>
                                          <p:spTgt spid="30"/>
                                        </p:tgtEl>
                                      </p:cBhvr>
                                    </p:animEffect>
                                  </p:childTnLst>
                                </p:cTn>
                              </p:par>
                            </p:childTnLst>
                          </p:cTn>
                        </p:par>
                        <p:par>
                          <p:cTn id="63" fill="hold">
                            <p:stCondLst>
                              <p:cond delay="8000"/>
                            </p:stCondLst>
                            <p:childTnLst>
                              <p:par>
                                <p:cTn id="64" presetID="53" presetClass="entr" presetSubtype="16" fill="hold" grpId="0" nodeType="afterEffect">
                                  <p:stCondLst>
                                    <p:cond delay="0"/>
                                  </p:stCondLst>
                                  <p:childTnLst>
                                    <p:set>
                                      <p:cBhvr>
                                        <p:cTn id="65" dur="1" fill="hold">
                                          <p:stCondLst>
                                            <p:cond delay="0"/>
                                          </p:stCondLst>
                                        </p:cTn>
                                        <p:tgtEl>
                                          <p:spTgt spid="32"/>
                                        </p:tgtEl>
                                        <p:attrNameLst>
                                          <p:attrName>style.visibility</p:attrName>
                                        </p:attrNameLst>
                                      </p:cBhvr>
                                      <p:to>
                                        <p:strVal val="visible"/>
                                      </p:to>
                                    </p:set>
                                    <p:anim calcmode="lin" valueType="num">
                                      <p:cBhvr>
                                        <p:cTn id="66" dur="1000" fill="hold"/>
                                        <p:tgtEl>
                                          <p:spTgt spid="32"/>
                                        </p:tgtEl>
                                        <p:attrNameLst>
                                          <p:attrName>ppt_w</p:attrName>
                                        </p:attrNameLst>
                                      </p:cBhvr>
                                      <p:tavLst>
                                        <p:tav tm="0">
                                          <p:val>
                                            <p:fltVal val="0"/>
                                          </p:val>
                                        </p:tav>
                                        <p:tav tm="100000">
                                          <p:val>
                                            <p:strVal val="#ppt_w"/>
                                          </p:val>
                                        </p:tav>
                                      </p:tavLst>
                                    </p:anim>
                                    <p:anim calcmode="lin" valueType="num">
                                      <p:cBhvr>
                                        <p:cTn id="67" dur="1000" fill="hold"/>
                                        <p:tgtEl>
                                          <p:spTgt spid="32"/>
                                        </p:tgtEl>
                                        <p:attrNameLst>
                                          <p:attrName>ppt_h</p:attrName>
                                        </p:attrNameLst>
                                      </p:cBhvr>
                                      <p:tavLst>
                                        <p:tav tm="0">
                                          <p:val>
                                            <p:fltVal val="0"/>
                                          </p:val>
                                        </p:tav>
                                        <p:tav tm="100000">
                                          <p:val>
                                            <p:strVal val="#ppt_h"/>
                                          </p:val>
                                        </p:tav>
                                      </p:tavLst>
                                    </p:anim>
                                    <p:animEffect transition="in" filter="fade">
                                      <p:cBhvr>
                                        <p:cTn id="68" dur="1000"/>
                                        <p:tgtEl>
                                          <p:spTgt spid="32"/>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fade">
                                      <p:cBhvr>
                                        <p:cTn id="71" dur="1000"/>
                                        <p:tgtEl>
                                          <p:spTgt spid="31"/>
                                        </p:tgtEl>
                                      </p:cBhvr>
                                    </p:animEffect>
                                    <p:anim calcmode="lin" valueType="num">
                                      <p:cBhvr>
                                        <p:cTn id="72" dur="1000" fill="hold"/>
                                        <p:tgtEl>
                                          <p:spTgt spid="31"/>
                                        </p:tgtEl>
                                        <p:attrNameLst>
                                          <p:attrName>ppt_x</p:attrName>
                                        </p:attrNameLst>
                                      </p:cBhvr>
                                      <p:tavLst>
                                        <p:tav tm="0">
                                          <p:val>
                                            <p:strVal val="#ppt_x"/>
                                          </p:val>
                                        </p:tav>
                                        <p:tav tm="100000">
                                          <p:val>
                                            <p:strVal val="#ppt_x"/>
                                          </p:val>
                                        </p:tav>
                                      </p:tavLst>
                                    </p:anim>
                                    <p:anim calcmode="lin" valueType="num">
                                      <p:cBhvr>
                                        <p:cTn id="73" dur="1000" fill="hold"/>
                                        <p:tgtEl>
                                          <p:spTgt spid="31"/>
                                        </p:tgtEl>
                                        <p:attrNameLst>
                                          <p:attrName>ppt_y</p:attrName>
                                        </p:attrNameLst>
                                      </p:cBhvr>
                                      <p:tavLst>
                                        <p:tav tm="0">
                                          <p:val>
                                            <p:strVal val="#ppt_y+.1"/>
                                          </p:val>
                                        </p:tav>
                                        <p:tav tm="100000">
                                          <p:val>
                                            <p:strVal val="#ppt_y"/>
                                          </p:val>
                                        </p:tav>
                                      </p:tavLst>
                                    </p:anim>
                                  </p:childTnLst>
                                </p:cTn>
                              </p:par>
                            </p:childTnLst>
                          </p:cTn>
                        </p:par>
                        <p:par>
                          <p:cTn id="74" fill="hold">
                            <p:stCondLst>
                              <p:cond delay="9000"/>
                            </p:stCondLst>
                            <p:childTnLst>
                              <p:par>
                                <p:cTn id="75" presetID="42" presetClass="entr" presetSubtype="0" fill="hold" grpId="0" nodeType="after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anim calcmode="lin" valueType="num">
                                      <p:cBhvr>
                                        <p:cTn id="78" dur="1000" fill="hold"/>
                                        <p:tgtEl>
                                          <p:spTgt spid="28"/>
                                        </p:tgtEl>
                                        <p:attrNameLst>
                                          <p:attrName>ppt_x</p:attrName>
                                        </p:attrNameLst>
                                      </p:cBhvr>
                                      <p:tavLst>
                                        <p:tav tm="0">
                                          <p:val>
                                            <p:strVal val="#ppt_x"/>
                                          </p:val>
                                        </p:tav>
                                        <p:tav tm="100000">
                                          <p:val>
                                            <p:strVal val="#ppt_x"/>
                                          </p:val>
                                        </p:tav>
                                      </p:tavLst>
                                    </p:anim>
                                    <p:anim calcmode="lin" valueType="num">
                                      <p:cBhvr>
                                        <p:cTn id="79" dur="1000" fill="hold"/>
                                        <p:tgtEl>
                                          <p:spTgt spid="28"/>
                                        </p:tgtEl>
                                        <p:attrNameLst>
                                          <p:attrName>ppt_y</p:attrName>
                                        </p:attrNameLst>
                                      </p:cBhvr>
                                      <p:tavLst>
                                        <p:tav tm="0">
                                          <p:val>
                                            <p:strVal val="#ppt_y+.1"/>
                                          </p:val>
                                        </p:tav>
                                        <p:tav tm="100000">
                                          <p:val>
                                            <p:strVal val="#ppt_y"/>
                                          </p:val>
                                        </p:tav>
                                      </p:tavLst>
                                    </p:anim>
                                  </p:childTnLst>
                                </p:cTn>
                              </p:par>
                            </p:childTnLst>
                          </p:cTn>
                        </p:par>
                        <p:par>
                          <p:cTn id="80" fill="hold">
                            <p:stCondLst>
                              <p:cond delay="10000"/>
                            </p:stCondLst>
                            <p:childTnLst>
                              <p:par>
                                <p:cTn id="81" presetID="31" presetClass="entr" presetSubtype="0"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 calcmode="lin" valueType="num">
                                      <p:cBhvr>
                                        <p:cTn id="83" dur="1000" fill="hold"/>
                                        <p:tgtEl>
                                          <p:spTgt spid="36"/>
                                        </p:tgtEl>
                                        <p:attrNameLst>
                                          <p:attrName>ppt_w</p:attrName>
                                        </p:attrNameLst>
                                      </p:cBhvr>
                                      <p:tavLst>
                                        <p:tav tm="0">
                                          <p:val>
                                            <p:fltVal val="0"/>
                                          </p:val>
                                        </p:tav>
                                        <p:tav tm="100000">
                                          <p:val>
                                            <p:strVal val="#ppt_w"/>
                                          </p:val>
                                        </p:tav>
                                      </p:tavLst>
                                    </p:anim>
                                    <p:anim calcmode="lin" valueType="num">
                                      <p:cBhvr>
                                        <p:cTn id="84" dur="1000" fill="hold"/>
                                        <p:tgtEl>
                                          <p:spTgt spid="36"/>
                                        </p:tgtEl>
                                        <p:attrNameLst>
                                          <p:attrName>ppt_h</p:attrName>
                                        </p:attrNameLst>
                                      </p:cBhvr>
                                      <p:tavLst>
                                        <p:tav tm="0">
                                          <p:val>
                                            <p:fltVal val="0"/>
                                          </p:val>
                                        </p:tav>
                                        <p:tav tm="100000">
                                          <p:val>
                                            <p:strVal val="#ppt_h"/>
                                          </p:val>
                                        </p:tav>
                                      </p:tavLst>
                                    </p:anim>
                                    <p:anim calcmode="lin" valueType="num">
                                      <p:cBhvr>
                                        <p:cTn id="85" dur="1000" fill="hold"/>
                                        <p:tgtEl>
                                          <p:spTgt spid="36"/>
                                        </p:tgtEl>
                                        <p:attrNameLst>
                                          <p:attrName>style.rotation</p:attrName>
                                        </p:attrNameLst>
                                      </p:cBhvr>
                                      <p:tavLst>
                                        <p:tav tm="0">
                                          <p:val>
                                            <p:fltVal val="90"/>
                                          </p:val>
                                        </p:tav>
                                        <p:tav tm="100000">
                                          <p:val>
                                            <p:fltVal val="0"/>
                                          </p:val>
                                        </p:tav>
                                      </p:tavLst>
                                    </p:anim>
                                    <p:animEffect transition="in" filter="fade">
                                      <p:cBhvr>
                                        <p:cTn id="86" dur="1000"/>
                                        <p:tgtEl>
                                          <p:spTgt spid="36"/>
                                        </p:tgtEl>
                                      </p:cBhvr>
                                    </p:animEffect>
                                  </p:childTnLst>
                                </p:cTn>
                              </p:par>
                            </p:childTnLst>
                          </p:cTn>
                        </p:par>
                        <p:par>
                          <p:cTn id="87" fill="hold">
                            <p:stCondLst>
                              <p:cond delay="11000"/>
                            </p:stCondLst>
                            <p:childTnLst>
                              <p:par>
                                <p:cTn id="88" presetID="53" presetClass="entr" presetSubtype="16" fill="hold" grpId="0" nodeType="afterEffect">
                                  <p:stCondLst>
                                    <p:cond delay="0"/>
                                  </p:stCondLst>
                                  <p:childTnLst>
                                    <p:set>
                                      <p:cBhvr>
                                        <p:cTn id="89" dur="1" fill="hold">
                                          <p:stCondLst>
                                            <p:cond delay="0"/>
                                          </p:stCondLst>
                                        </p:cTn>
                                        <p:tgtEl>
                                          <p:spTgt spid="38"/>
                                        </p:tgtEl>
                                        <p:attrNameLst>
                                          <p:attrName>style.visibility</p:attrName>
                                        </p:attrNameLst>
                                      </p:cBhvr>
                                      <p:to>
                                        <p:strVal val="visible"/>
                                      </p:to>
                                    </p:set>
                                    <p:anim calcmode="lin" valueType="num">
                                      <p:cBhvr>
                                        <p:cTn id="90" dur="1000" fill="hold"/>
                                        <p:tgtEl>
                                          <p:spTgt spid="38"/>
                                        </p:tgtEl>
                                        <p:attrNameLst>
                                          <p:attrName>ppt_w</p:attrName>
                                        </p:attrNameLst>
                                      </p:cBhvr>
                                      <p:tavLst>
                                        <p:tav tm="0">
                                          <p:val>
                                            <p:fltVal val="0"/>
                                          </p:val>
                                        </p:tav>
                                        <p:tav tm="100000">
                                          <p:val>
                                            <p:strVal val="#ppt_w"/>
                                          </p:val>
                                        </p:tav>
                                      </p:tavLst>
                                    </p:anim>
                                    <p:anim calcmode="lin" valueType="num">
                                      <p:cBhvr>
                                        <p:cTn id="91" dur="1000" fill="hold"/>
                                        <p:tgtEl>
                                          <p:spTgt spid="38"/>
                                        </p:tgtEl>
                                        <p:attrNameLst>
                                          <p:attrName>ppt_h</p:attrName>
                                        </p:attrNameLst>
                                      </p:cBhvr>
                                      <p:tavLst>
                                        <p:tav tm="0">
                                          <p:val>
                                            <p:fltVal val="0"/>
                                          </p:val>
                                        </p:tav>
                                        <p:tav tm="100000">
                                          <p:val>
                                            <p:strVal val="#ppt_h"/>
                                          </p:val>
                                        </p:tav>
                                      </p:tavLst>
                                    </p:anim>
                                    <p:animEffect transition="in" filter="fade">
                                      <p:cBhvr>
                                        <p:cTn id="92" dur="1000"/>
                                        <p:tgtEl>
                                          <p:spTgt spid="38"/>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37"/>
                                        </p:tgtEl>
                                        <p:attrNameLst>
                                          <p:attrName>style.visibility</p:attrName>
                                        </p:attrNameLst>
                                      </p:cBhvr>
                                      <p:to>
                                        <p:strVal val="visible"/>
                                      </p:to>
                                    </p:set>
                                    <p:animEffect transition="in" filter="fade">
                                      <p:cBhvr>
                                        <p:cTn id="95" dur="1000"/>
                                        <p:tgtEl>
                                          <p:spTgt spid="37"/>
                                        </p:tgtEl>
                                      </p:cBhvr>
                                    </p:animEffect>
                                    <p:anim calcmode="lin" valueType="num">
                                      <p:cBhvr>
                                        <p:cTn id="96" dur="1000" fill="hold"/>
                                        <p:tgtEl>
                                          <p:spTgt spid="37"/>
                                        </p:tgtEl>
                                        <p:attrNameLst>
                                          <p:attrName>ppt_x</p:attrName>
                                        </p:attrNameLst>
                                      </p:cBhvr>
                                      <p:tavLst>
                                        <p:tav tm="0">
                                          <p:val>
                                            <p:strVal val="#ppt_x"/>
                                          </p:val>
                                        </p:tav>
                                        <p:tav tm="100000">
                                          <p:val>
                                            <p:strVal val="#ppt_x"/>
                                          </p:val>
                                        </p:tav>
                                      </p:tavLst>
                                    </p:anim>
                                    <p:anim calcmode="lin" valueType="num">
                                      <p:cBhvr>
                                        <p:cTn id="97" dur="1000" fill="hold"/>
                                        <p:tgtEl>
                                          <p:spTgt spid="37"/>
                                        </p:tgtEl>
                                        <p:attrNameLst>
                                          <p:attrName>ppt_y</p:attrName>
                                        </p:attrNameLst>
                                      </p:cBhvr>
                                      <p:tavLst>
                                        <p:tav tm="0">
                                          <p:val>
                                            <p:strVal val="#ppt_y+.1"/>
                                          </p:val>
                                        </p:tav>
                                        <p:tav tm="100000">
                                          <p:val>
                                            <p:strVal val="#ppt_y"/>
                                          </p:val>
                                        </p:tav>
                                      </p:tavLst>
                                    </p:anim>
                                  </p:childTnLst>
                                </p:cTn>
                              </p:par>
                            </p:childTnLst>
                          </p:cTn>
                        </p:par>
                        <p:par>
                          <p:cTn id="98" fill="hold">
                            <p:stCondLst>
                              <p:cond delay="12000"/>
                            </p:stCondLst>
                            <p:childTnLst>
                              <p:par>
                                <p:cTn id="99" presetID="42" presetClass="entr" presetSubtype="0" fill="hold" grpId="0" nodeType="afterEffect">
                                  <p:stCondLst>
                                    <p:cond delay="0"/>
                                  </p:stCondLst>
                                  <p:childTnLst>
                                    <p:set>
                                      <p:cBhvr>
                                        <p:cTn id="100" dur="1" fill="hold">
                                          <p:stCondLst>
                                            <p:cond delay="0"/>
                                          </p:stCondLst>
                                        </p:cTn>
                                        <p:tgtEl>
                                          <p:spTgt spid="34"/>
                                        </p:tgtEl>
                                        <p:attrNameLst>
                                          <p:attrName>style.visibility</p:attrName>
                                        </p:attrNameLst>
                                      </p:cBhvr>
                                      <p:to>
                                        <p:strVal val="visible"/>
                                      </p:to>
                                    </p:set>
                                    <p:animEffect transition="in" filter="fade">
                                      <p:cBhvr>
                                        <p:cTn id="101" dur="1000"/>
                                        <p:tgtEl>
                                          <p:spTgt spid="34"/>
                                        </p:tgtEl>
                                      </p:cBhvr>
                                    </p:animEffect>
                                    <p:anim calcmode="lin" valueType="num">
                                      <p:cBhvr>
                                        <p:cTn id="102" dur="1000" fill="hold"/>
                                        <p:tgtEl>
                                          <p:spTgt spid="34"/>
                                        </p:tgtEl>
                                        <p:attrNameLst>
                                          <p:attrName>ppt_x</p:attrName>
                                        </p:attrNameLst>
                                      </p:cBhvr>
                                      <p:tavLst>
                                        <p:tav tm="0">
                                          <p:val>
                                            <p:strVal val="#ppt_x"/>
                                          </p:val>
                                        </p:tav>
                                        <p:tav tm="100000">
                                          <p:val>
                                            <p:strVal val="#ppt_x"/>
                                          </p:val>
                                        </p:tav>
                                      </p:tavLst>
                                    </p:anim>
                                    <p:anim calcmode="lin" valueType="num">
                                      <p:cBhvr>
                                        <p:cTn id="10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5" grpId="0" animBg="1"/>
      <p:bldP spid="16" grpId="0"/>
      <p:bldP spid="19" grpId="0"/>
      <p:bldP spid="22" grpId="0"/>
      <p:bldP spid="24" grpId="0" animBg="1"/>
      <p:bldP spid="25" grpId="0"/>
      <p:bldP spid="26" grpId="0"/>
      <p:bldP spid="28" grpId="0"/>
      <p:bldP spid="30" grpId="0" animBg="1"/>
      <p:bldP spid="31" grpId="0"/>
      <p:bldP spid="32" grpId="0"/>
      <p:bldP spid="34" grpId="0"/>
      <p:bldP spid="36" grpId="0" animBg="1"/>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1536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2019-09-25T18:05:36Z</dcterms:modified>
</cp:coreProperties>
</file>