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8202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D16E70-9265-4DF9-82ED-3BFCC5444366}"/>
              </a:ext>
            </a:extLst>
          </p:cNvPr>
          <p:cNvSpPr/>
          <p:nvPr/>
        </p:nvSpPr>
        <p:spPr>
          <a:xfrm>
            <a:off x="1070264" y="1174173"/>
            <a:ext cx="5018809" cy="471747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D678703-BA30-46AF-8711-2D2BDDDB4BB7}"/>
              </a:ext>
            </a:extLst>
          </p:cNvPr>
          <p:cNvSpPr/>
          <p:nvPr/>
        </p:nvSpPr>
        <p:spPr>
          <a:xfrm>
            <a:off x="4436918" y="1766455"/>
            <a:ext cx="2140527" cy="1672936"/>
          </a:xfrm>
          <a:prstGeom prst="rect">
            <a:avLst/>
          </a:prstGeom>
          <a:solidFill>
            <a:srgbClr val="FF7467"/>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406">
            <a:extLst>
              <a:ext uri="{FF2B5EF4-FFF2-40B4-BE49-F238E27FC236}">
                <a16:creationId xmlns:a16="http://schemas.microsoft.com/office/drawing/2014/main" id="{5B4F25CA-CB4A-46E9-A0A3-8CC32DCA53F2}"/>
              </a:ext>
            </a:extLst>
          </p:cNvPr>
          <p:cNvSpPr>
            <a:spLocks noEditPoints="1"/>
          </p:cNvSpPr>
          <p:nvPr/>
        </p:nvSpPr>
        <p:spPr bwMode="auto">
          <a:xfrm>
            <a:off x="5313661" y="1992774"/>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Text Box 10">
            <a:extLst>
              <a:ext uri="{FF2B5EF4-FFF2-40B4-BE49-F238E27FC236}">
                <a16:creationId xmlns:a16="http://schemas.microsoft.com/office/drawing/2014/main" id="{B42D0F3D-A949-4577-A975-1DA5F76F5AA8}"/>
              </a:ext>
            </a:extLst>
          </p:cNvPr>
          <p:cNvSpPr txBox="1">
            <a:spLocks noChangeArrowheads="1"/>
          </p:cNvSpPr>
          <p:nvPr/>
        </p:nvSpPr>
        <p:spPr bwMode="auto">
          <a:xfrm>
            <a:off x="4483097"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18" name="Rectangle 17">
            <a:extLst>
              <a:ext uri="{FF2B5EF4-FFF2-40B4-BE49-F238E27FC236}">
                <a16:creationId xmlns:a16="http://schemas.microsoft.com/office/drawing/2014/main" id="{2A1DC023-39C0-4612-BDB5-60F8702362D6}"/>
              </a:ext>
            </a:extLst>
          </p:cNvPr>
          <p:cNvSpPr/>
          <p:nvPr/>
        </p:nvSpPr>
        <p:spPr>
          <a:xfrm>
            <a:off x="6755822" y="1766455"/>
            <a:ext cx="2140527" cy="1672936"/>
          </a:xfrm>
          <a:prstGeom prst="rect">
            <a:avLst/>
          </a:prstGeom>
          <a:solidFill>
            <a:srgbClr val="4CC8EC"/>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AAD2B168-FE2E-44C5-9683-179D965474B1}"/>
              </a:ext>
            </a:extLst>
          </p:cNvPr>
          <p:cNvSpPr txBox="1">
            <a:spLocks noChangeArrowheads="1"/>
          </p:cNvSpPr>
          <p:nvPr/>
        </p:nvSpPr>
        <p:spPr bwMode="auto">
          <a:xfrm>
            <a:off x="6802001"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20" name="Rectangle 19">
            <a:extLst>
              <a:ext uri="{FF2B5EF4-FFF2-40B4-BE49-F238E27FC236}">
                <a16:creationId xmlns:a16="http://schemas.microsoft.com/office/drawing/2014/main" id="{51D935FE-B5DB-4FFD-89BC-2FD294C631EE}"/>
              </a:ext>
            </a:extLst>
          </p:cNvPr>
          <p:cNvSpPr/>
          <p:nvPr/>
        </p:nvSpPr>
        <p:spPr>
          <a:xfrm>
            <a:off x="9074726" y="1766455"/>
            <a:ext cx="2140527" cy="1672936"/>
          </a:xfrm>
          <a:prstGeom prst="rect">
            <a:avLst/>
          </a:prstGeom>
          <a:solidFill>
            <a:srgbClr val="F4C956"/>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BE03F4FF-BE93-48D3-819B-1D7D3EEA1626}"/>
              </a:ext>
            </a:extLst>
          </p:cNvPr>
          <p:cNvSpPr txBox="1">
            <a:spLocks noChangeArrowheads="1"/>
          </p:cNvSpPr>
          <p:nvPr/>
        </p:nvSpPr>
        <p:spPr bwMode="auto">
          <a:xfrm>
            <a:off x="9120905"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7" name="Группа 74">
            <a:extLst>
              <a:ext uri="{FF2B5EF4-FFF2-40B4-BE49-F238E27FC236}">
                <a16:creationId xmlns:a16="http://schemas.microsoft.com/office/drawing/2014/main" id="{EBD79799-38BC-420A-A751-03DB040C14A4}"/>
              </a:ext>
            </a:extLst>
          </p:cNvPr>
          <p:cNvGrpSpPr/>
          <p:nvPr/>
        </p:nvGrpSpPr>
        <p:grpSpPr>
          <a:xfrm>
            <a:off x="7628523" y="1957363"/>
            <a:ext cx="395122" cy="381168"/>
            <a:chOff x="5843588" y="3217863"/>
            <a:chExt cx="2562225" cy="2471738"/>
          </a:xfrm>
          <a:solidFill>
            <a:schemeClr val="bg1"/>
          </a:solidFill>
        </p:grpSpPr>
        <p:sp>
          <p:nvSpPr>
            <p:cNvPr id="9" name="Freeform 64">
              <a:extLst>
                <a:ext uri="{FF2B5EF4-FFF2-40B4-BE49-F238E27FC236}">
                  <a16:creationId xmlns:a16="http://schemas.microsoft.com/office/drawing/2014/main" id="{C118D470-29C4-4C91-8594-84EA705C3E3E}"/>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Freeform 65">
              <a:extLst>
                <a:ext uri="{FF2B5EF4-FFF2-40B4-BE49-F238E27FC236}">
                  <a16:creationId xmlns:a16="http://schemas.microsoft.com/office/drawing/2014/main" id="{2937635A-89AD-4442-BD70-CD5C4FB85D86}"/>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 name="Freeform 66">
              <a:extLst>
                <a:ext uri="{FF2B5EF4-FFF2-40B4-BE49-F238E27FC236}">
                  <a16:creationId xmlns:a16="http://schemas.microsoft.com/office/drawing/2014/main" id="{644F1C2B-2186-4BE1-B829-8DDE49A9B952}"/>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67">
              <a:extLst>
                <a:ext uri="{FF2B5EF4-FFF2-40B4-BE49-F238E27FC236}">
                  <a16:creationId xmlns:a16="http://schemas.microsoft.com/office/drawing/2014/main" id="{F4D59698-BE4A-4FF7-84D7-AF19500A743C}"/>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3" name="Группа 398">
            <a:extLst>
              <a:ext uri="{FF2B5EF4-FFF2-40B4-BE49-F238E27FC236}">
                <a16:creationId xmlns:a16="http://schemas.microsoft.com/office/drawing/2014/main" id="{FAF1A721-BC46-410F-8484-D48DD898AC3A}"/>
              </a:ext>
            </a:extLst>
          </p:cNvPr>
          <p:cNvGrpSpPr/>
          <p:nvPr/>
        </p:nvGrpSpPr>
        <p:grpSpPr>
          <a:xfrm>
            <a:off x="9899189" y="1984706"/>
            <a:ext cx="339013" cy="391600"/>
            <a:chOff x="5886450" y="3211513"/>
            <a:chExt cx="1535113" cy="1773238"/>
          </a:xfrm>
          <a:solidFill>
            <a:schemeClr val="bg1"/>
          </a:solidFill>
        </p:grpSpPr>
        <p:sp>
          <p:nvSpPr>
            <p:cNvPr id="14" name="Freeform 356">
              <a:extLst>
                <a:ext uri="{FF2B5EF4-FFF2-40B4-BE49-F238E27FC236}">
                  <a16:creationId xmlns:a16="http://schemas.microsoft.com/office/drawing/2014/main" id="{A4F5CF16-5385-49A2-9BDE-E604D91A3585}"/>
                </a:ext>
              </a:extLst>
            </p:cNvPr>
            <p:cNvSpPr>
              <a:spLocks noEditPoints="1"/>
            </p:cNvSpPr>
            <p:nvPr/>
          </p:nvSpPr>
          <p:spPr bwMode="auto">
            <a:xfrm>
              <a:off x="5886450" y="3211513"/>
              <a:ext cx="1531938" cy="773113"/>
            </a:xfrm>
            <a:custGeom>
              <a:avLst/>
              <a:gdLst>
                <a:gd name="T0" fmla="*/ 628 w 2895"/>
                <a:gd name="T1" fmla="*/ 277 h 1460"/>
                <a:gd name="T2" fmla="*/ 483 w 2895"/>
                <a:gd name="T3" fmla="*/ 336 h 1460"/>
                <a:gd name="T4" fmla="*/ 369 w 2895"/>
                <a:gd name="T5" fmla="*/ 438 h 1460"/>
                <a:gd name="T6" fmla="*/ 293 w 2895"/>
                <a:gd name="T7" fmla="*/ 573 h 1460"/>
                <a:gd name="T8" fmla="*/ 266 w 2895"/>
                <a:gd name="T9" fmla="*/ 730 h 1460"/>
                <a:gd name="T10" fmla="*/ 293 w 2895"/>
                <a:gd name="T11" fmla="*/ 888 h 1460"/>
                <a:gd name="T12" fmla="*/ 369 w 2895"/>
                <a:gd name="T13" fmla="*/ 1021 h 1460"/>
                <a:gd name="T14" fmla="*/ 483 w 2895"/>
                <a:gd name="T15" fmla="*/ 1123 h 1460"/>
                <a:gd name="T16" fmla="*/ 628 w 2895"/>
                <a:gd name="T17" fmla="*/ 1184 h 1460"/>
                <a:gd name="T18" fmla="*/ 789 w 2895"/>
                <a:gd name="T19" fmla="*/ 1193 h 1460"/>
                <a:gd name="T20" fmla="*/ 941 w 2895"/>
                <a:gd name="T21" fmla="*/ 1149 h 1460"/>
                <a:gd name="T22" fmla="*/ 1066 w 2895"/>
                <a:gd name="T23" fmla="*/ 1060 h 1460"/>
                <a:gd name="T24" fmla="*/ 1156 w 2895"/>
                <a:gd name="T25" fmla="*/ 935 h 1460"/>
                <a:gd name="T26" fmla="*/ 1201 w 2895"/>
                <a:gd name="T27" fmla="*/ 785 h 1460"/>
                <a:gd name="T28" fmla="*/ 1191 w 2895"/>
                <a:gd name="T29" fmla="*/ 623 h 1460"/>
                <a:gd name="T30" fmla="*/ 1131 w 2895"/>
                <a:gd name="T31" fmla="*/ 480 h 1460"/>
                <a:gd name="T32" fmla="*/ 1028 w 2895"/>
                <a:gd name="T33" fmla="*/ 366 h 1460"/>
                <a:gd name="T34" fmla="*/ 893 w 2895"/>
                <a:gd name="T35" fmla="*/ 291 h 1460"/>
                <a:gd name="T36" fmla="*/ 734 w 2895"/>
                <a:gd name="T37" fmla="*/ 264 h 1460"/>
                <a:gd name="T38" fmla="*/ 2231 w 2895"/>
                <a:gd name="T39" fmla="*/ 3 h 1460"/>
                <a:gd name="T40" fmla="*/ 2431 w 2895"/>
                <a:gd name="T41" fmla="*/ 51 h 1460"/>
                <a:gd name="T42" fmla="*/ 2605 w 2895"/>
                <a:gd name="T43" fmla="*/ 149 h 1460"/>
                <a:gd name="T44" fmla="*/ 2745 w 2895"/>
                <a:gd name="T45" fmla="*/ 289 h 1460"/>
                <a:gd name="T46" fmla="*/ 2844 w 2895"/>
                <a:gd name="T47" fmla="*/ 462 h 1460"/>
                <a:gd name="T48" fmla="*/ 2892 w 2895"/>
                <a:gd name="T49" fmla="*/ 659 h 1460"/>
                <a:gd name="T50" fmla="*/ 2882 w 2895"/>
                <a:gd name="T51" fmla="*/ 868 h 1460"/>
                <a:gd name="T52" fmla="*/ 2817 w 2895"/>
                <a:gd name="T53" fmla="*/ 1060 h 1460"/>
                <a:gd name="T54" fmla="*/ 2704 w 2895"/>
                <a:gd name="T55" fmla="*/ 1222 h 1460"/>
                <a:gd name="T56" fmla="*/ 2551 w 2895"/>
                <a:gd name="T57" fmla="*/ 1348 h 1460"/>
                <a:gd name="T58" fmla="*/ 2367 w 2895"/>
                <a:gd name="T59" fmla="*/ 1431 h 1460"/>
                <a:gd name="T60" fmla="*/ 2161 w 2895"/>
                <a:gd name="T61" fmla="*/ 1460 h 1460"/>
                <a:gd name="T62" fmla="*/ 595 w 2895"/>
                <a:gd name="T63" fmla="*/ 1447 h 1460"/>
                <a:gd name="T64" fmla="*/ 403 w 2895"/>
                <a:gd name="T65" fmla="*/ 1381 h 1460"/>
                <a:gd name="T66" fmla="*/ 239 w 2895"/>
                <a:gd name="T67" fmla="*/ 1269 h 1460"/>
                <a:gd name="T68" fmla="*/ 111 w 2895"/>
                <a:gd name="T69" fmla="*/ 1117 h 1460"/>
                <a:gd name="T70" fmla="*/ 29 w 2895"/>
                <a:gd name="T71" fmla="*/ 935 h 1460"/>
                <a:gd name="T72" fmla="*/ 0 w 2895"/>
                <a:gd name="T73" fmla="*/ 730 h 1460"/>
                <a:gd name="T74" fmla="*/ 29 w 2895"/>
                <a:gd name="T75" fmla="*/ 525 h 1460"/>
                <a:gd name="T76" fmla="*/ 111 w 2895"/>
                <a:gd name="T77" fmla="*/ 343 h 1460"/>
                <a:gd name="T78" fmla="*/ 239 w 2895"/>
                <a:gd name="T79" fmla="*/ 191 h 1460"/>
                <a:gd name="T80" fmla="*/ 403 w 2895"/>
                <a:gd name="T81" fmla="*/ 78 h 1460"/>
                <a:gd name="T82" fmla="*/ 595 w 2895"/>
                <a:gd name="T83" fmla="*/ 14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734" y="264"/>
                  </a:moveTo>
                  <a:lnTo>
                    <a:pt x="680" y="267"/>
                  </a:lnTo>
                  <a:lnTo>
                    <a:pt x="628" y="277"/>
                  </a:lnTo>
                  <a:lnTo>
                    <a:pt x="576" y="291"/>
                  </a:lnTo>
                  <a:lnTo>
                    <a:pt x="528" y="311"/>
                  </a:lnTo>
                  <a:lnTo>
                    <a:pt x="483" y="336"/>
                  </a:lnTo>
                  <a:lnTo>
                    <a:pt x="442" y="366"/>
                  </a:lnTo>
                  <a:lnTo>
                    <a:pt x="403" y="400"/>
                  </a:lnTo>
                  <a:lnTo>
                    <a:pt x="369" y="438"/>
                  </a:lnTo>
                  <a:lnTo>
                    <a:pt x="339" y="480"/>
                  </a:lnTo>
                  <a:lnTo>
                    <a:pt x="313" y="525"/>
                  </a:lnTo>
                  <a:lnTo>
                    <a:pt x="293" y="573"/>
                  </a:lnTo>
                  <a:lnTo>
                    <a:pt x="278" y="623"/>
                  </a:lnTo>
                  <a:lnTo>
                    <a:pt x="269" y="675"/>
                  </a:lnTo>
                  <a:lnTo>
                    <a:pt x="266" y="730"/>
                  </a:lnTo>
                  <a:lnTo>
                    <a:pt x="269" y="785"/>
                  </a:lnTo>
                  <a:lnTo>
                    <a:pt x="278" y="837"/>
                  </a:lnTo>
                  <a:lnTo>
                    <a:pt x="293" y="888"/>
                  </a:lnTo>
                  <a:lnTo>
                    <a:pt x="313" y="935"/>
                  </a:lnTo>
                  <a:lnTo>
                    <a:pt x="339" y="980"/>
                  </a:lnTo>
                  <a:lnTo>
                    <a:pt x="369" y="1021"/>
                  </a:lnTo>
                  <a:lnTo>
                    <a:pt x="403" y="1060"/>
                  </a:lnTo>
                  <a:lnTo>
                    <a:pt x="442" y="1094"/>
                  </a:lnTo>
                  <a:lnTo>
                    <a:pt x="483" y="1123"/>
                  </a:lnTo>
                  <a:lnTo>
                    <a:pt x="528" y="1149"/>
                  </a:lnTo>
                  <a:lnTo>
                    <a:pt x="576" y="1169"/>
                  </a:lnTo>
                  <a:lnTo>
                    <a:pt x="628" y="1184"/>
                  </a:lnTo>
                  <a:lnTo>
                    <a:pt x="680" y="1193"/>
                  </a:lnTo>
                  <a:lnTo>
                    <a:pt x="734" y="1196"/>
                  </a:lnTo>
                  <a:lnTo>
                    <a:pt x="789" y="1193"/>
                  </a:lnTo>
                  <a:lnTo>
                    <a:pt x="842" y="1184"/>
                  </a:lnTo>
                  <a:lnTo>
                    <a:pt x="893" y="1169"/>
                  </a:lnTo>
                  <a:lnTo>
                    <a:pt x="941" y="1149"/>
                  </a:lnTo>
                  <a:lnTo>
                    <a:pt x="986" y="1123"/>
                  </a:lnTo>
                  <a:lnTo>
                    <a:pt x="1028" y="1094"/>
                  </a:lnTo>
                  <a:lnTo>
                    <a:pt x="1066" y="1060"/>
                  </a:lnTo>
                  <a:lnTo>
                    <a:pt x="1101" y="1021"/>
                  </a:lnTo>
                  <a:lnTo>
                    <a:pt x="1131" y="980"/>
                  </a:lnTo>
                  <a:lnTo>
                    <a:pt x="1156" y="935"/>
                  </a:lnTo>
                  <a:lnTo>
                    <a:pt x="1176" y="888"/>
                  </a:lnTo>
                  <a:lnTo>
                    <a:pt x="1191" y="837"/>
                  </a:lnTo>
                  <a:lnTo>
                    <a:pt x="1201" y="785"/>
                  </a:lnTo>
                  <a:lnTo>
                    <a:pt x="1204" y="730"/>
                  </a:lnTo>
                  <a:lnTo>
                    <a:pt x="1201" y="675"/>
                  </a:lnTo>
                  <a:lnTo>
                    <a:pt x="1191" y="623"/>
                  </a:lnTo>
                  <a:lnTo>
                    <a:pt x="1176" y="573"/>
                  </a:lnTo>
                  <a:lnTo>
                    <a:pt x="1156" y="525"/>
                  </a:lnTo>
                  <a:lnTo>
                    <a:pt x="1131" y="480"/>
                  </a:lnTo>
                  <a:lnTo>
                    <a:pt x="1101" y="438"/>
                  </a:lnTo>
                  <a:lnTo>
                    <a:pt x="1066" y="400"/>
                  </a:lnTo>
                  <a:lnTo>
                    <a:pt x="1028" y="366"/>
                  </a:lnTo>
                  <a:lnTo>
                    <a:pt x="986" y="336"/>
                  </a:lnTo>
                  <a:lnTo>
                    <a:pt x="941" y="311"/>
                  </a:lnTo>
                  <a:lnTo>
                    <a:pt x="893" y="291"/>
                  </a:lnTo>
                  <a:lnTo>
                    <a:pt x="842" y="277"/>
                  </a:lnTo>
                  <a:lnTo>
                    <a:pt x="789" y="267"/>
                  </a:lnTo>
                  <a:lnTo>
                    <a:pt x="734" y="264"/>
                  </a:lnTo>
                  <a:close/>
                  <a:moveTo>
                    <a:pt x="734" y="0"/>
                  </a:moveTo>
                  <a:lnTo>
                    <a:pt x="2161" y="0"/>
                  </a:lnTo>
                  <a:lnTo>
                    <a:pt x="2231" y="3"/>
                  </a:lnTo>
                  <a:lnTo>
                    <a:pt x="2300" y="14"/>
                  </a:lnTo>
                  <a:lnTo>
                    <a:pt x="2367" y="30"/>
                  </a:lnTo>
                  <a:lnTo>
                    <a:pt x="2431" y="51"/>
                  </a:lnTo>
                  <a:lnTo>
                    <a:pt x="2492" y="78"/>
                  </a:lnTo>
                  <a:lnTo>
                    <a:pt x="2551" y="111"/>
                  </a:lnTo>
                  <a:lnTo>
                    <a:pt x="2605" y="149"/>
                  </a:lnTo>
                  <a:lnTo>
                    <a:pt x="2657" y="191"/>
                  </a:lnTo>
                  <a:lnTo>
                    <a:pt x="2703" y="238"/>
                  </a:lnTo>
                  <a:lnTo>
                    <a:pt x="2745" y="289"/>
                  </a:lnTo>
                  <a:lnTo>
                    <a:pt x="2784" y="343"/>
                  </a:lnTo>
                  <a:lnTo>
                    <a:pt x="2817" y="400"/>
                  </a:lnTo>
                  <a:lnTo>
                    <a:pt x="2844" y="462"/>
                  </a:lnTo>
                  <a:lnTo>
                    <a:pt x="2866" y="525"/>
                  </a:lnTo>
                  <a:lnTo>
                    <a:pt x="2882" y="591"/>
                  </a:lnTo>
                  <a:lnTo>
                    <a:pt x="2892" y="659"/>
                  </a:lnTo>
                  <a:lnTo>
                    <a:pt x="2895" y="730"/>
                  </a:lnTo>
                  <a:lnTo>
                    <a:pt x="2892" y="801"/>
                  </a:lnTo>
                  <a:lnTo>
                    <a:pt x="2882" y="868"/>
                  </a:lnTo>
                  <a:lnTo>
                    <a:pt x="2866" y="935"/>
                  </a:lnTo>
                  <a:lnTo>
                    <a:pt x="2844" y="999"/>
                  </a:lnTo>
                  <a:lnTo>
                    <a:pt x="2817" y="1060"/>
                  </a:lnTo>
                  <a:lnTo>
                    <a:pt x="2784" y="1117"/>
                  </a:lnTo>
                  <a:lnTo>
                    <a:pt x="2745" y="1171"/>
                  </a:lnTo>
                  <a:lnTo>
                    <a:pt x="2704" y="1222"/>
                  </a:lnTo>
                  <a:lnTo>
                    <a:pt x="2657" y="1269"/>
                  </a:lnTo>
                  <a:lnTo>
                    <a:pt x="2605" y="1311"/>
                  </a:lnTo>
                  <a:lnTo>
                    <a:pt x="2551" y="1348"/>
                  </a:lnTo>
                  <a:lnTo>
                    <a:pt x="2492" y="1381"/>
                  </a:lnTo>
                  <a:lnTo>
                    <a:pt x="2431" y="1409"/>
                  </a:lnTo>
                  <a:lnTo>
                    <a:pt x="2367" y="1431"/>
                  </a:lnTo>
                  <a:lnTo>
                    <a:pt x="2301" y="1447"/>
                  </a:lnTo>
                  <a:lnTo>
                    <a:pt x="2231" y="1457"/>
                  </a:lnTo>
                  <a:lnTo>
                    <a:pt x="2161" y="1460"/>
                  </a:lnTo>
                  <a:lnTo>
                    <a:pt x="734" y="1460"/>
                  </a:lnTo>
                  <a:lnTo>
                    <a:pt x="664" y="1457"/>
                  </a:lnTo>
                  <a:lnTo>
                    <a:pt x="595" y="1447"/>
                  </a:lnTo>
                  <a:lnTo>
                    <a:pt x="528" y="1431"/>
                  </a:lnTo>
                  <a:lnTo>
                    <a:pt x="464" y="1409"/>
                  </a:lnTo>
                  <a:lnTo>
                    <a:pt x="403" y="1381"/>
                  </a:lnTo>
                  <a:lnTo>
                    <a:pt x="344" y="1348"/>
                  </a:lnTo>
                  <a:lnTo>
                    <a:pt x="290" y="1311"/>
                  </a:lnTo>
                  <a:lnTo>
                    <a:pt x="239" y="1269"/>
                  </a:lnTo>
                  <a:lnTo>
                    <a:pt x="192" y="1222"/>
                  </a:lnTo>
                  <a:lnTo>
                    <a:pt x="150" y="1171"/>
                  </a:lnTo>
                  <a:lnTo>
                    <a:pt x="111" y="1117"/>
                  </a:lnTo>
                  <a:lnTo>
                    <a:pt x="79" y="1060"/>
                  </a:lnTo>
                  <a:lnTo>
                    <a:pt x="51" y="999"/>
                  </a:lnTo>
                  <a:lnTo>
                    <a:pt x="29" y="935"/>
                  </a:lnTo>
                  <a:lnTo>
                    <a:pt x="13" y="868"/>
                  </a:lnTo>
                  <a:lnTo>
                    <a:pt x="3" y="801"/>
                  </a:lnTo>
                  <a:lnTo>
                    <a:pt x="0" y="730"/>
                  </a:lnTo>
                  <a:lnTo>
                    <a:pt x="3" y="659"/>
                  </a:lnTo>
                  <a:lnTo>
                    <a:pt x="13" y="591"/>
                  </a:lnTo>
                  <a:lnTo>
                    <a:pt x="29" y="525"/>
                  </a:lnTo>
                  <a:lnTo>
                    <a:pt x="51" y="462"/>
                  </a:lnTo>
                  <a:lnTo>
                    <a:pt x="79" y="400"/>
                  </a:lnTo>
                  <a:lnTo>
                    <a:pt x="111" y="343"/>
                  </a:lnTo>
                  <a:lnTo>
                    <a:pt x="150" y="289"/>
                  </a:lnTo>
                  <a:lnTo>
                    <a:pt x="192" y="238"/>
                  </a:lnTo>
                  <a:lnTo>
                    <a:pt x="239" y="191"/>
                  </a:lnTo>
                  <a:lnTo>
                    <a:pt x="290" y="149"/>
                  </a:lnTo>
                  <a:lnTo>
                    <a:pt x="344" y="111"/>
                  </a:lnTo>
                  <a:lnTo>
                    <a:pt x="403" y="78"/>
                  </a:lnTo>
                  <a:lnTo>
                    <a:pt x="464" y="51"/>
                  </a:lnTo>
                  <a:lnTo>
                    <a:pt x="528" y="30"/>
                  </a:lnTo>
                  <a:lnTo>
                    <a:pt x="595" y="14"/>
                  </a:lnTo>
                  <a:lnTo>
                    <a:pt x="664" y="3"/>
                  </a:lnTo>
                  <a:lnTo>
                    <a:pt x="7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57">
              <a:extLst>
                <a:ext uri="{FF2B5EF4-FFF2-40B4-BE49-F238E27FC236}">
                  <a16:creationId xmlns:a16="http://schemas.microsoft.com/office/drawing/2014/main" id="{D678DEE3-BCE1-4357-968D-E4B64FB2823F}"/>
                </a:ext>
              </a:extLst>
            </p:cNvPr>
            <p:cNvSpPr>
              <a:spLocks noEditPoints="1"/>
            </p:cNvSpPr>
            <p:nvPr/>
          </p:nvSpPr>
          <p:spPr bwMode="auto">
            <a:xfrm>
              <a:off x="5889625" y="4211638"/>
              <a:ext cx="1531938" cy="773113"/>
            </a:xfrm>
            <a:custGeom>
              <a:avLst/>
              <a:gdLst>
                <a:gd name="T0" fmla="*/ 2053 w 2895"/>
                <a:gd name="T1" fmla="*/ 276 h 1460"/>
                <a:gd name="T2" fmla="*/ 1910 w 2895"/>
                <a:gd name="T3" fmla="*/ 337 h 1460"/>
                <a:gd name="T4" fmla="*/ 1795 w 2895"/>
                <a:gd name="T5" fmla="*/ 438 h 1460"/>
                <a:gd name="T6" fmla="*/ 1719 w 2895"/>
                <a:gd name="T7" fmla="*/ 572 h 1460"/>
                <a:gd name="T8" fmla="*/ 1692 w 2895"/>
                <a:gd name="T9" fmla="*/ 729 h 1460"/>
                <a:gd name="T10" fmla="*/ 1719 w 2895"/>
                <a:gd name="T11" fmla="*/ 887 h 1460"/>
                <a:gd name="T12" fmla="*/ 1795 w 2895"/>
                <a:gd name="T13" fmla="*/ 1020 h 1460"/>
                <a:gd name="T14" fmla="*/ 1910 w 2895"/>
                <a:gd name="T15" fmla="*/ 1122 h 1460"/>
                <a:gd name="T16" fmla="*/ 2053 w 2895"/>
                <a:gd name="T17" fmla="*/ 1183 h 1460"/>
                <a:gd name="T18" fmla="*/ 2216 w 2895"/>
                <a:gd name="T19" fmla="*/ 1192 h 1460"/>
                <a:gd name="T20" fmla="*/ 2367 w 2895"/>
                <a:gd name="T21" fmla="*/ 1148 h 1460"/>
                <a:gd name="T22" fmla="*/ 2492 w 2895"/>
                <a:gd name="T23" fmla="*/ 1059 h 1460"/>
                <a:gd name="T24" fmla="*/ 2582 w 2895"/>
                <a:gd name="T25" fmla="*/ 934 h 1460"/>
                <a:gd name="T26" fmla="*/ 2627 w 2895"/>
                <a:gd name="T27" fmla="*/ 784 h 1460"/>
                <a:gd name="T28" fmla="*/ 2617 w 2895"/>
                <a:gd name="T29" fmla="*/ 622 h 1460"/>
                <a:gd name="T30" fmla="*/ 2557 w 2895"/>
                <a:gd name="T31" fmla="*/ 480 h 1460"/>
                <a:gd name="T32" fmla="*/ 2454 w 2895"/>
                <a:gd name="T33" fmla="*/ 366 h 1460"/>
                <a:gd name="T34" fmla="*/ 2319 w 2895"/>
                <a:gd name="T35" fmla="*/ 291 h 1460"/>
                <a:gd name="T36" fmla="*/ 2161 w 2895"/>
                <a:gd name="T37" fmla="*/ 263 h 1460"/>
                <a:gd name="T38" fmla="*/ 2232 w 2895"/>
                <a:gd name="T39" fmla="*/ 3 h 1460"/>
                <a:gd name="T40" fmla="*/ 2431 w 2895"/>
                <a:gd name="T41" fmla="*/ 51 h 1460"/>
                <a:gd name="T42" fmla="*/ 2606 w 2895"/>
                <a:gd name="T43" fmla="*/ 149 h 1460"/>
                <a:gd name="T44" fmla="*/ 2746 w 2895"/>
                <a:gd name="T45" fmla="*/ 288 h 1460"/>
                <a:gd name="T46" fmla="*/ 2844 w 2895"/>
                <a:gd name="T47" fmla="*/ 461 h 1460"/>
                <a:gd name="T48" fmla="*/ 2892 w 2895"/>
                <a:gd name="T49" fmla="*/ 659 h 1460"/>
                <a:gd name="T50" fmla="*/ 2883 w 2895"/>
                <a:gd name="T51" fmla="*/ 868 h 1460"/>
                <a:gd name="T52" fmla="*/ 2817 w 2895"/>
                <a:gd name="T53" fmla="*/ 1059 h 1460"/>
                <a:gd name="T54" fmla="*/ 2704 w 2895"/>
                <a:gd name="T55" fmla="*/ 1222 h 1460"/>
                <a:gd name="T56" fmla="*/ 2551 w 2895"/>
                <a:gd name="T57" fmla="*/ 1348 h 1460"/>
                <a:gd name="T58" fmla="*/ 2367 w 2895"/>
                <a:gd name="T59" fmla="*/ 1430 h 1460"/>
                <a:gd name="T60" fmla="*/ 2161 w 2895"/>
                <a:gd name="T61" fmla="*/ 1460 h 1460"/>
                <a:gd name="T62" fmla="*/ 596 w 2895"/>
                <a:gd name="T63" fmla="*/ 1446 h 1460"/>
                <a:gd name="T64" fmla="*/ 403 w 2895"/>
                <a:gd name="T65" fmla="*/ 1381 h 1460"/>
                <a:gd name="T66" fmla="*/ 240 w 2895"/>
                <a:gd name="T67" fmla="*/ 1269 h 1460"/>
                <a:gd name="T68" fmla="*/ 113 w 2895"/>
                <a:gd name="T69" fmla="*/ 1117 h 1460"/>
                <a:gd name="T70" fmla="*/ 29 w 2895"/>
                <a:gd name="T71" fmla="*/ 934 h 1460"/>
                <a:gd name="T72" fmla="*/ 0 w 2895"/>
                <a:gd name="T73" fmla="*/ 729 h 1460"/>
                <a:gd name="T74" fmla="*/ 29 w 2895"/>
                <a:gd name="T75" fmla="*/ 524 h 1460"/>
                <a:gd name="T76" fmla="*/ 113 w 2895"/>
                <a:gd name="T77" fmla="*/ 342 h 1460"/>
                <a:gd name="T78" fmla="*/ 240 w 2895"/>
                <a:gd name="T79" fmla="*/ 191 h 1460"/>
                <a:gd name="T80" fmla="*/ 403 w 2895"/>
                <a:gd name="T81" fmla="*/ 79 h 1460"/>
                <a:gd name="T82" fmla="*/ 596 w 2895"/>
                <a:gd name="T83" fmla="*/ 13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2161" y="263"/>
                  </a:moveTo>
                  <a:lnTo>
                    <a:pt x="2106" y="266"/>
                  </a:lnTo>
                  <a:lnTo>
                    <a:pt x="2053" y="276"/>
                  </a:lnTo>
                  <a:lnTo>
                    <a:pt x="2003" y="291"/>
                  </a:lnTo>
                  <a:lnTo>
                    <a:pt x="1955" y="311"/>
                  </a:lnTo>
                  <a:lnTo>
                    <a:pt x="1910" y="337"/>
                  </a:lnTo>
                  <a:lnTo>
                    <a:pt x="1868" y="366"/>
                  </a:lnTo>
                  <a:lnTo>
                    <a:pt x="1830" y="400"/>
                  </a:lnTo>
                  <a:lnTo>
                    <a:pt x="1795" y="438"/>
                  </a:lnTo>
                  <a:lnTo>
                    <a:pt x="1765" y="480"/>
                  </a:lnTo>
                  <a:lnTo>
                    <a:pt x="1740" y="524"/>
                  </a:lnTo>
                  <a:lnTo>
                    <a:pt x="1719" y="572"/>
                  </a:lnTo>
                  <a:lnTo>
                    <a:pt x="1705" y="622"/>
                  </a:lnTo>
                  <a:lnTo>
                    <a:pt x="1695" y="675"/>
                  </a:lnTo>
                  <a:lnTo>
                    <a:pt x="1692" y="729"/>
                  </a:lnTo>
                  <a:lnTo>
                    <a:pt x="1695" y="784"/>
                  </a:lnTo>
                  <a:lnTo>
                    <a:pt x="1705" y="837"/>
                  </a:lnTo>
                  <a:lnTo>
                    <a:pt x="1719" y="887"/>
                  </a:lnTo>
                  <a:lnTo>
                    <a:pt x="1740" y="934"/>
                  </a:lnTo>
                  <a:lnTo>
                    <a:pt x="1765" y="979"/>
                  </a:lnTo>
                  <a:lnTo>
                    <a:pt x="1795" y="1020"/>
                  </a:lnTo>
                  <a:lnTo>
                    <a:pt x="1830" y="1059"/>
                  </a:lnTo>
                  <a:lnTo>
                    <a:pt x="1868" y="1093"/>
                  </a:lnTo>
                  <a:lnTo>
                    <a:pt x="1910" y="1122"/>
                  </a:lnTo>
                  <a:lnTo>
                    <a:pt x="1955" y="1148"/>
                  </a:lnTo>
                  <a:lnTo>
                    <a:pt x="2003" y="1168"/>
                  </a:lnTo>
                  <a:lnTo>
                    <a:pt x="2053" y="1183"/>
                  </a:lnTo>
                  <a:lnTo>
                    <a:pt x="2106" y="1192"/>
                  </a:lnTo>
                  <a:lnTo>
                    <a:pt x="2161" y="1196"/>
                  </a:lnTo>
                  <a:lnTo>
                    <a:pt x="2216" y="1192"/>
                  </a:lnTo>
                  <a:lnTo>
                    <a:pt x="2269" y="1183"/>
                  </a:lnTo>
                  <a:lnTo>
                    <a:pt x="2319" y="1168"/>
                  </a:lnTo>
                  <a:lnTo>
                    <a:pt x="2367" y="1148"/>
                  </a:lnTo>
                  <a:lnTo>
                    <a:pt x="2412" y="1122"/>
                  </a:lnTo>
                  <a:lnTo>
                    <a:pt x="2454" y="1093"/>
                  </a:lnTo>
                  <a:lnTo>
                    <a:pt x="2492" y="1059"/>
                  </a:lnTo>
                  <a:lnTo>
                    <a:pt x="2527" y="1020"/>
                  </a:lnTo>
                  <a:lnTo>
                    <a:pt x="2557" y="979"/>
                  </a:lnTo>
                  <a:lnTo>
                    <a:pt x="2582" y="934"/>
                  </a:lnTo>
                  <a:lnTo>
                    <a:pt x="2603" y="887"/>
                  </a:lnTo>
                  <a:lnTo>
                    <a:pt x="2617" y="837"/>
                  </a:lnTo>
                  <a:lnTo>
                    <a:pt x="2627" y="784"/>
                  </a:lnTo>
                  <a:lnTo>
                    <a:pt x="2630" y="729"/>
                  </a:lnTo>
                  <a:lnTo>
                    <a:pt x="2627" y="675"/>
                  </a:lnTo>
                  <a:lnTo>
                    <a:pt x="2617" y="622"/>
                  </a:lnTo>
                  <a:lnTo>
                    <a:pt x="2603" y="572"/>
                  </a:lnTo>
                  <a:lnTo>
                    <a:pt x="2582" y="524"/>
                  </a:lnTo>
                  <a:lnTo>
                    <a:pt x="2557" y="480"/>
                  </a:lnTo>
                  <a:lnTo>
                    <a:pt x="2527" y="438"/>
                  </a:lnTo>
                  <a:lnTo>
                    <a:pt x="2492" y="400"/>
                  </a:lnTo>
                  <a:lnTo>
                    <a:pt x="2454" y="366"/>
                  </a:lnTo>
                  <a:lnTo>
                    <a:pt x="2412" y="337"/>
                  </a:lnTo>
                  <a:lnTo>
                    <a:pt x="2367" y="311"/>
                  </a:lnTo>
                  <a:lnTo>
                    <a:pt x="2319" y="291"/>
                  </a:lnTo>
                  <a:lnTo>
                    <a:pt x="2269" y="276"/>
                  </a:lnTo>
                  <a:lnTo>
                    <a:pt x="2216" y="266"/>
                  </a:lnTo>
                  <a:lnTo>
                    <a:pt x="2161" y="263"/>
                  </a:lnTo>
                  <a:close/>
                  <a:moveTo>
                    <a:pt x="735" y="0"/>
                  </a:moveTo>
                  <a:lnTo>
                    <a:pt x="2161" y="0"/>
                  </a:lnTo>
                  <a:lnTo>
                    <a:pt x="2232" y="3"/>
                  </a:lnTo>
                  <a:lnTo>
                    <a:pt x="2301" y="13"/>
                  </a:lnTo>
                  <a:lnTo>
                    <a:pt x="2367" y="29"/>
                  </a:lnTo>
                  <a:lnTo>
                    <a:pt x="2431" y="51"/>
                  </a:lnTo>
                  <a:lnTo>
                    <a:pt x="2492" y="79"/>
                  </a:lnTo>
                  <a:lnTo>
                    <a:pt x="2551" y="110"/>
                  </a:lnTo>
                  <a:lnTo>
                    <a:pt x="2606" y="149"/>
                  </a:lnTo>
                  <a:lnTo>
                    <a:pt x="2657" y="191"/>
                  </a:lnTo>
                  <a:lnTo>
                    <a:pt x="2704" y="237"/>
                  </a:lnTo>
                  <a:lnTo>
                    <a:pt x="2746" y="288"/>
                  </a:lnTo>
                  <a:lnTo>
                    <a:pt x="2784" y="342"/>
                  </a:lnTo>
                  <a:lnTo>
                    <a:pt x="2817" y="400"/>
                  </a:lnTo>
                  <a:lnTo>
                    <a:pt x="2844" y="461"/>
                  </a:lnTo>
                  <a:lnTo>
                    <a:pt x="2867" y="524"/>
                  </a:lnTo>
                  <a:lnTo>
                    <a:pt x="2883" y="590"/>
                  </a:lnTo>
                  <a:lnTo>
                    <a:pt x="2892" y="659"/>
                  </a:lnTo>
                  <a:lnTo>
                    <a:pt x="2895" y="729"/>
                  </a:lnTo>
                  <a:lnTo>
                    <a:pt x="2892" y="799"/>
                  </a:lnTo>
                  <a:lnTo>
                    <a:pt x="2883" y="868"/>
                  </a:lnTo>
                  <a:lnTo>
                    <a:pt x="2867" y="934"/>
                  </a:lnTo>
                  <a:lnTo>
                    <a:pt x="2844" y="998"/>
                  </a:lnTo>
                  <a:lnTo>
                    <a:pt x="2817" y="1059"/>
                  </a:lnTo>
                  <a:lnTo>
                    <a:pt x="2784" y="1117"/>
                  </a:lnTo>
                  <a:lnTo>
                    <a:pt x="2746" y="1171"/>
                  </a:lnTo>
                  <a:lnTo>
                    <a:pt x="2704" y="1222"/>
                  </a:lnTo>
                  <a:lnTo>
                    <a:pt x="2657" y="1269"/>
                  </a:lnTo>
                  <a:lnTo>
                    <a:pt x="2606" y="1310"/>
                  </a:lnTo>
                  <a:lnTo>
                    <a:pt x="2551" y="1348"/>
                  </a:lnTo>
                  <a:lnTo>
                    <a:pt x="2492" y="1381"/>
                  </a:lnTo>
                  <a:lnTo>
                    <a:pt x="2431" y="1408"/>
                  </a:lnTo>
                  <a:lnTo>
                    <a:pt x="2367" y="1430"/>
                  </a:lnTo>
                  <a:lnTo>
                    <a:pt x="2301" y="1446"/>
                  </a:lnTo>
                  <a:lnTo>
                    <a:pt x="2232" y="1456"/>
                  </a:lnTo>
                  <a:lnTo>
                    <a:pt x="2161" y="1460"/>
                  </a:lnTo>
                  <a:lnTo>
                    <a:pt x="735" y="1460"/>
                  </a:lnTo>
                  <a:lnTo>
                    <a:pt x="664" y="1456"/>
                  </a:lnTo>
                  <a:lnTo>
                    <a:pt x="596" y="1446"/>
                  </a:lnTo>
                  <a:lnTo>
                    <a:pt x="529" y="1430"/>
                  </a:lnTo>
                  <a:lnTo>
                    <a:pt x="464" y="1408"/>
                  </a:lnTo>
                  <a:lnTo>
                    <a:pt x="403" y="1381"/>
                  </a:lnTo>
                  <a:lnTo>
                    <a:pt x="346" y="1348"/>
                  </a:lnTo>
                  <a:lnTo>
                    <a:pt x="290" y="1310"/>
                  </a:lnTo>
                  <a:lnTo>
                    <a:pt x="240" y="1269"/>
                  </a:lnTo>
                  <a:lnTo>
                    <a:pt x="193" y="1222"/>
                  </a:lnTo>
                  <a:lnTo>
                    <a:pt x="150" y="1171"/>
                  </a:lnTo>
                  <a:lnTo>
                    <a:pt x="113" y="1117"/>
                  </a:lnTo>
                  <a:lnTo>
                    <a:pt x="80" y="1059"/>
                  </a:lnTo>
                  <a:lnTo>
                    <a:pt x="52" y="998"/>
                  </a:lnTo>
                  <a:lnTo>
                    <a:pt x="29" y="934"/>
                  </a:lnTo>
                  <a:lnTo>
                    <a:pt x="13" y="868"/>
                  </a:lnTo>
                  <a:lnTo>
                    <a:pt x="4" y="799"/>
                  </a:lnTo>
                  <a:lnTo>
                    <a:pt x="0" y="729"/>
                  </a:lnTo>
                  <a:lnTo>
                    <a:pt x="4" y="659"/>
                  </a:lnTo>
                  <a:lnTo>
                    <a:pt x="13" y="590"/>
                  </a:lnTo>
                  <a:lnTo>
                    <a:pt x="29" y="524"/>
                  </a:lnTo>
                  <a:lnTo>
                    <a:pt x="52" y="461"/>
                  </a:lnTo>
                  <a:lnTo>
                    <a:pt x="80" y="400"/>
                  </a:lnTo>
                  <a:lnTo>
                    <a:pt x="113" y="342"/>
                  </a:lnTo>
                  <a:lnTo>
                    <a:pt x="150" y="288"/>
                  </a:lnTo>
                  <a:lnTo>
                    <a:pt x="193" y="237"/>
                  </a:lnTo>
                  <a:lnTo>
                    <a:pt x="240" y="191"/>
                  </a:lnTo>
                  <a:lnTo>
                    <a:pt x="290" y="149"/>
                  </a:lnTo>
                  <a:lnTo>
                    <a:pt x="346" y="110"/>
                  </a:lnTo>
                  <a:lnTo>
                    <a:pt x="403" y="79"/>
                  </a:lnTo>
                  <a:lnTo>
                    <a:pt x="464" y="51"/>
                  </a:lnTo>
                  <a:lnTo>
                    <a:pt x="529" y="29"/>
                  </a:lnTo>
                  <a:lnTo>
                    <a:pt x="596" y="13"/>
                  </a:lnTo>
                  <a:lnTo>
                    <a:pt x="664" y="3"/>
                  </a:lnTo>
                  <a:lnTo>
                    <a:pt x="7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Text Box 10">
            <a:extLst>
              <a:ext uri="{FF2B5EF4-FFF2-40B4-BE49-F238E27FC236}">
                <a16:creationId xmlns:a16="http://schemas.microsoft.com/office/drawing/2014/main" id="{70E8E93C-CC09-4D87-9A83-DC48117A92F6}"/>
              </a:ext>
            </a:extLst>
          </p:cNvPr>
          <p:cNvSpPr txBox="1">
            <a:spLocks noChangeArrowheads="1"/>
          </p:cNvSpPr>
          <p:nvPr/>
        </p:nvSpPr>
        <p:spPr bwMode="auto">
          <a:xfrm>
            <a:off x="6577445" y="3878509"/>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AD6CEA4E-0302-4868-B95A-9B5408D9DF33}"/>
              </a:ext>
            </a:extLst>
          </p:cNvPr>
          <p:cNvSpPr txBox="1"/>
          <p:nvPr/>
        </p:nvSpPr>
        <p:spPr>
          <a:xfrm>
            <a:off x="6531263" y="4828440"/>
            <a:ext cx="5470237"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sp>
        <p:nvSpPr>
          <p:cNvPr id="24" name="TextBox 23">
            <a:extLst>
              <a:ext uri="{FF2B5EF4-FFF2-40B4-BE49-F238E27FC236}">
                <a16:creationId xmlns:a16="http://schemas.microsoft.com/office/drawing/2014/main" id="{877783A5-F144-40E5-B07B-E718CDDB3C9F}"/>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25" name="Picture 24">
            <a:hlinkClick r:id="rId3"/>
            <a:extLst>
              <a:ext uri="{FF2B5EF4-FFF2-40B4-BE49-F238E27FC236}">
                <a16:creationId xmlns:a16="http://schemas.microsoft.com/office/drawing/2014/main" id="{D50540E9-1E4D-4058-A950-8F75EB1BC4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0038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1+#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 presetClass="entr" presetSubtype="2"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1+#ppt_w/2"/>
                                          </p:val>
                                        </p:tav>
                                        <p:tav tm="100000">
                                          <p:val>
                                            <p:strVal val="#ppt_x"/>
                                          </p:val>
                                        </p:tav>
                                      </p:tavLst>
                                    </p:anim>
                                    <p:anim calcmode="lin" valueType="num">
                                      <p:cBhvr additive="base">
                                        <p:cTn id="34" dur="500" fill="hold"/>
                                        <p:tgtEl>
                                          <p:spTgt spid="18"/>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53" presetClass="entr" presetSubtype="16"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1000" fill="hold"/>
                                        <p:tgtEl>
                                          <p:spTgt spid="7"/>
                                        </p:tgtEl>
                                        <p:attrNameLst>
                                          <p:attrName>ppt_w</p:attrName>
                                        </p:attrNameLst>
                                      </p:cBhvr>
                                      <p:tavLst>
                                        <p:tav tm="0">
                                          <p:val>
                                            <p:fltVal val="0"/>
                                          </p:val>
                                        </p:tav>
                                        <p:tav tm="100000">
                                          <p:val>
                                            <p:strVal val="#ppt_w"/>
                                          </p:val>
                                        </p:tav>
                                      </p:tavLst>
                                    </p:anim>
                                    <p:anim calcmode="lin" valueType="num">
                                      <p:cBhvr>
                                        <p:cTn id="39" dur="1000" fill="hold"/>
                                        <p:tgtEl>
                                          <p:spTgt spid="7"/>
                                        </p:tgtEl>
                                        <p:attrNameLst>
                                          <p:attrName>ppt_h</p:attrName>
                                        </p:attrNameLst>
                                      </p:cBhvr>
                                      <p:tavLst>
                                        <p:tav tm="0">
                                          <p:val>
                                            <p:fltVal val="0"/>
                                          </p:val>
                                        </p:tav>
                                        <p:tav tm="100000">
                                          <p:val>
                                            <p:strVal val="#ppt_h"/>
                                          </p:val>
                                        </p:tav>
                                      </p:tavLst>
                                    </p:anim>
                                    <p:animEffect transition="in" filter="fade">
                                      <p:cBhvr>
                                        <p:cTn id="40" dur="1000"/>
                                        <p:tgtEl>
                                          <p:spTgt spid="7"/>
                                        </p:tgtEl>
                                      </p:cBhvr>
                                    </p:animEffect>
                                  </p:childTnLst>
                                </p:cTn>
                              </p:par>
                              <p:par>
                                <p:cTn id="41" presetID="42"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anim calcmode="lin" valueType="num">
                                      <p:cBhvr>
                                        <p:cTn id="44" dur="1000" fill="hold"/>
                                        <p:tgtEl>
                                          <p:spTgt spid="19"/>
                                        </p:tgtEl>
                                        <p:attrNameLst>
                                          <p:attrName>ppt_x</p:attrName>
                                        </p:attrNameLst>
                                      </p:cBhvr>
                                      <p:tavLst>
                                        <p:tav tm="0">
                                          <p:val>
                                            <p:strVal val="#ppt_x"/>
                                          </p:val>
                                        </p:tav>
                                        <p:tav tm="100000">
                                          <p:val>
                                            <p:strVal val="#ppt_x"/>
                                          </p:val>
                                        </p:tav>
                                      </p:tavLst>
                                    </p:anim>
                                    <p:anim calcmode="lin" valueType="num">
                                      <p:cBhvr>
                                        <p:cTn id="45" dur="1000" fill="hold"/>
                                        <p:tgtEl>
                                          <p:spTgt spid="1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additive="base">
                                        <p:cTn id="49" dur="500" fill="hold"/>
                                        <p:tgtEl>
                                          <p:spTgt spid="20"/>
                                        </p:tgtEl>
                                        <p:attrNameLst>
                                          <p:attrName>ppt_x</p:attrName>
                                        </p:attrNameLst>
                                      </p:cBhvr>
                                      <p:tavLst>
                                        <p:tav tm="0">
                                          <p:val>
                                            <p:strVal val="1+#ppt_w/2"/>
                                          </p:val>
                                        </p:tav>
                                        <p:tav tm="100000">
                                          <p:val>
                                            <p:strVal val="#ppt_x"/>
                                          </p:val>
                                        </p:tav>
                                      </p:tavLst>
                                    </p:anim>
                                    <p:anim calcmode="lin" valueType="num">
                                      <p:cBhvr additive="base">
                                        <p:cTn id="50" dur="500" fill="hold"/>
                                        <p:tgtEl>
                                          <p:spTgt spid="20"/>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p:cTn id="54" dur="1000" fill="hold"/>
                                        <p:tgtEl>
                                          <p:spTgt spid="13"/>
                                        </p:tgtEl>
                                        <p:attrNameLst>
                                          <p:attrName>ppt_w</p:attrName>
                                        </p:attrNameLst>
                                      </p:cBhvr>
                                      <p:tavLst>
                                        <p:tav tm="0">
                                          <p:val>
                                            <p:fltVal val="0"/>
                                          </p:val>
                                        </p:tav>
                                        <p:tav tm="100000">
                                          <p:val>
                                            <p:strVal val="#ppt_w"/>
                                          </p:val>
                                        </p:tav>
                                      </p:tavLst>
                                    </p:anim>
                                    <p:anim calcmode="lin" valueType="num">
                                      <p:cBhvr>
                                        <p:cTn id="55" dur="1000" fill="hold"/>
                                        <p:tgtEl>
                                          <p:spTgt spid="13"/>
                                        </p:tgtEl>
                                        <p:attrNameLst>
                                          <p:attrName>ppt_h</p:attrName>
                                        </p:attrNameLst>
                                      </p:cBhvr>
                                      <p:tavLst>
                                        <p:tav tm="0">
                                          <p:val>
                                            <p:fltVal val="0"/>
                                          </p:val>
                                        </p:tav>
                                        <p:tav tm="100000">
                                          <p:val>
                                            <p:strVal val="#ppt_h"/>
                                          </p:val>
                                        </p:tav>
                                      </p:tavLst>
                                    </p:anim>
                                    <p:animEffect transition="in" filter="fade">
                                      <p:cBhvr>
                                        <p:cTn id="56" dur="1000"/>
                                        <p:tgtEl>
                                          <p:spTgt spid="13"/>
                                        </p:tgtEl>
                                      </p:cBhvr>
                                    </p:animEffect>
                                  </p:childTnLst>
                                </p:cTn>
                              </p:par>
                              <p:par>
                                <p:cTn id="57" presetID="42" presetClass="entr" presetSubtype="0"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1000"/>
                                        <p:tgtEl>
                                          <p:spTgt spid="21"/>
                                        </p:tgtEl>
                                      </p:cBhvr>
                                    </p:animEffect>
                                    <p:anim calcmode="lin" valueType="num">
                                      <p:cBhvr>
                                        <p:cTn id="60" dur="1000" fill="hold"/>
                                        <p:tgtEl>
                                          <p:spTgt spid="21"/>
                                        </p:tgtEl>
                                        <p:attrNameLst>
                                          <p:attrName>ppt_x</p:attrName>
                                        </p:attrNameLst>
                                      </p:cBhvr>
                                      <p:tavLst>
                                        <p:tav tm="0">
                                          <p:val>
                                            <p:strVal val="#ppt_x"/>
                                          </p:val>
                                        </p:tav>
                                        <p:tav tm="100000">
                                          <p:val>
                                            <p:strVal val="#ppt_x"/>
                                          </p:val>
                                        </p:tav>
                                      </p:tavLst>
                                    </p:anim>
                                    <p:anim calcmode="lin" valueType="num">
                                      <p:cBhvr>
                                        <p:cTn id="61" dur="1000" fill="hold"/>
                                        <p:tgtEl>
                                          <p:spTgt spid="21"/>
                                        </p:tgtEl>
                                        <p:attrNameLst>
                                          <p:attrName>ppt_y</p:attrName>
                                        </p:attrNameLst>
                                      </p:cBhvr>
                                      <p:tavLst>
                                        <p:tav tm="0">
                                          <p:val>
                                            <p:strVal val="#ppt_y+.1"/>
                                          </p:val>
                                        </p:tav>
                                        <p:tav tm="100000">
                                          <p:val>
                                            <p:strVal val="#ppt_y"/>
                                          </p:val>
                                        </p:tav>
                                      </p:tavLst>
                                    </p:anim>
                                  </p:childTnLst>
                                </p:cTn>
                              </p:par>
                            </p:childTnLst>
                          </p:cTn>
                        </p:par>
                        <p:par>
                          <p:cTn id="62" fill="hold">
                            <p:stCondLst>
                              <p:cond delay="5500"/>
                            </p:stCondLst>
                            <p:childTnLst>
                              <p:par>
                                <p:cTn id="63" presetID="22" presetClass="entr" presetSubtype="1"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up)">
                                      <p:cBhvr>
                                        <p:cTn id="65" dur="500"/>
                                        <p:tgtEl>
                                          <p:spTgt spid="22"/>
                                        </p:tgtEl>
                                      </p:cBhvr>
                                    </p:animEffect>
                                  </p:childTnLst>
                                </p:cTn>
                              </p:par>
                            </p:childTnLst>
                          </p:cTn>
                        </p:par>
                        <p:par>
                          <p:cTn id="66" fill="hold">
                            <p:stCondLst>
                              <p:cond delay="6000"/>
                            </p:stCondLst>
                            <p:childTnLst>
                              <p:par>
                                <p:cTn id="67" presetID="22" presetClass="entr" presetSubtype="1"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wipe(up)">
                                      <p:cBhvr>
                                        <p:cTn id="6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6" grpId="0" animBg="1"/>
      <p:bldP spid="17" grpId="0"/>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1339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2018-02-24T22:56:23Z</dcterms:modified>
</cp:coreProperties>
</file>