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650-4EEF-B555-12160E4DA77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650-4EEF-B555-12160E4DA77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650-4EEF-B555-12160E4DA77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650-4EEF-B555-12160E4DA779}"/>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650-4EEF-B555-12160E4DA779}"/>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650-4EEF-B555-12160E4DA779}"/>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650-4EEF-B555-12160E4DA779}"/>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650-4EEF-B555-12160E4DA779}"/>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650-4EEF-B555-12160E4DA779}"/>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650-4EEF-B555-12160E4DA77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650-4EEF-B555-12160E4DA77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6AA-406B-ACCC-D5CE1A92271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6AA-406B-ACCC-D5CE1A92271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6AA-406B-ACCC-D5CE1A92271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6AA-406B-ACCC-D5CE1A922713}"/>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6AA-406B-ACCC-D5CE1A922713}"/>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6AA-406B-ACCC-D5CE1A922713}"/>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6AA-406B-ACCC-D5CE1A922713}"/>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6AA-406B-ACCC-D5CE1A922713}"/>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6AA-406B-ACCC-D5CE1A922713}"/>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6AA-406B-ACCC-D5CE1A92271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6AA-406B-ACCC-D5CE1A92271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5C4-4D14-87AC-08733C51619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5C4-4D14-87AC-08733C51619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5C4-4D14-87AC-08733C51619E}"/>
              </c:ext>
            </c:extLst>
          </c:dPt>
          <c:dPt>
            <c:idx val="3"/>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5C4-4D14-87AC-08733C51619E}"/>
              </c:ext>
            </c:extLst>
          </c:dPt>
          <c:dPt>
            <c:idx val="4"/>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5C4-4D14-87AC-08733C51619E}"/>
              </c:ext>
            </c:extLst>
          </c:dPt>
          <c:dPt>
            <c:idx val="5"/>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5C4-4D14-87AC-08733C51619E}"/>
              </c:ext>
            </c:extLst>
          </c:dPt>
          <c:dPt>
            <c:idx val="6"/>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5C4-4D14-87AC-08733C51619E}"/>
              </c:ext>
            </c:extLst>
          </c:dPt>
          <c:dPt>
            <c:idx val="7"/>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5C4-4D14-87AC-08733C51619E}"/>
              </c:ext>
            </c:extLst>
          </c:dPt>
          <c:dPt>
            <c:idx val="8"/>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5C4-4D14-87AC-08733C51619E}"/>
              </c:ext>
            </c:extLst>
          </c:dPt>
          <c:dPt>
            <c:idx val="9"/>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5C4-4D14-87AC-08733C51619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5C4-4D14-87AC-08733C51619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25176" y="887511"/>
            <a:ext cx="6307926" cy="5303520"/>
            <a:chOff x="0" y="0"/>
            <a:chExt cx="10139199" cy="85253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SPAIN MAP</a:t>
            </a:r>
          </a:p>
          <a:p>
            <a:r>
              <a:rPr lang="en-US" dirty="0">
                <a:solidFill>
                  <a:schemeClr val="bg1"/>
                </a:solidFill>
                <a:latin typeface="Candara" panose="020E0502030303020204" pitchFamily="34" charset="0"/>
              </a:rPr>
              <a:t>Your Subtitle</a:t>
            </a:r>
          </a:p>
        </p:txBody>
      </p:sp>
      <p:grpSp>
        <p:nvGrpSpPr>
          <p:cNvPr id="62" name="Group 61">
            <a:extLst>
              <a:ext uri="{FF2B5EF4-FFF2-40B4-BE49-F238E27FC236}">
                <a16:creationId xmlns:a16="http://schemas.microsoft.com/office/drawing/2014/main" id="{9BE67794-2AB2-492F-B240-369543231B7C}"/>
              </a:ext>
            </a:extLst>
          </p:cNvPr>
          <p:cNvGrpSpPr/>
          <p:nvPr/>
        </p:nvGrpSpPr>
        <p:grpSpPr>
          <a:xfrm>
            <a:off x="2000813" y="2181614"/>
            <a:ext cx="3594912" cy="1375905"/>
            <a:chOff x="2243731" y="2891162"/>
            <a:chExt cx="3594912" cy="1375905"/>
          </a:xfrm>
        </p:grpSpPr>
        <p:grpSp>
          <p:nvGrpSpPr>
            <p:cNvPr id="75" name="Group 74">
              <a:extLst>
                <a:ext uri="{FF2B5EF4-FFF2-40B4-BE49-F238E27FC236}">
                  <a16:creationId xmlns:a16="http://schemas.microsoft.com/office/drawing/2014/main" id="{6819E904-339E-4491-B72B-239987AB2B42}"/>
                </a:ext>
              </a:extLst>
            </p:cNvPr>
            <p:cNvGrpSpPr/>
            <p:nvPr/>
          </p:nvGrpSpPr>
          <p:grpSpPr>
            <a:xfrm>
              <a:off x="2243731" y="3192308"/>
              <a:ext cx="2743200" cy="508758"/>
              <a:chOff x="1066801" y="2238247"/>
              <a:chExt cx="2743200" cy="508758"/>
            </a:xfrm>
          </p:grpSpPr>
          <p:sp>
            <p:nvSpPr>
              <p:cNvPr id="83" name="Freeform: Shape 82">
                <a:extLst>
                  <a:ext uri="{FF2B5EF4-FFF2-40B4-BE49-F238E27FC236}">
                    <a16:creationId xmlns:a16="http://schemas.microsoft.com/office/drawing/2014/main" id="{1D779CA1-20F7-440E-8B17-03EE7A3D485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58DA29D9-A589-43C2-A0FD-79637C2842F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6" name="Group 75">
              <a:extLst>
                <a:ext uri="{FF2B5EF4-FFF2-40B4-BE49-F238E27FC236}">
                  <a16:creationId xmlns:a16="http://schemas.microsoft.com/office/drawing/2014/main" id="{104B1955-D269-4831-B5DB-9DBBB1E24C0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7" name="Freeform: Shape 76">
                <a:extLst>
                  <a:ext uri="{FF2B5EF4-FFF2-40B4-BE49-F238E27FC236}">
                    <a16:creationId xmlns:a16="http://schemas.microsoft.com/office/drawing/2014/main" id="{88AC51C9-7036-4119-A861-986FA702E89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24198577-8508-4888-8FBC-8A1404EDD27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9" name="Graphic 26" descr="Hike">
                <a:extLst>
                  <a:ext uri="{FF2B5EF4-FFF2-40B4-BE49-F238E27FC236}">
                    <a16:creationId xmlns:a16="http://schemas.microsoft.com/office/drawing/2014/main" id="{FED18659-9831-4DC5-BF76-BE17C461163C}"/>
                  </a:ext>
                </a:extLst>
              </p:cNvPr>
              <p:cNvGrpSpPr>
                <a:grpSpLocks noChangeAspect="1"/>
              </p:cNvGrpSpPr>
              <p:nvPr/>
            </p:nvGrpSpPr>
            <p:grpSpPr>
              <a:xfrm>
                <a:off x="3835579" y="2208930"/>
                <a:ext cx="548640" cy="548640"/>
                <a:chOff x="5638800" y="2971800"/>
                <a:chExt cx="914400" cy="914400"/>
              </a:xfrm>
              <a:solidFill>
                <a:srgbClr val="4D4D4D"/>
              </a:solidFill>
            </p:grpSpPr>
            <p:sp>
              <p:nvSpPr>
                <p:cNvPr id="80" name="Freeform: Shape 79">
                  <a:extLst>
                    <a:ext uri="{FF2B5EF4-FFF2-40B4-BE49-F238E27FC236}">
                      <a16:creationId xmlns:a16="http://schemas.microsoft.com/office/drawing/2014/main" id="{28DAA55F-A135-4F84-BC39-7208FCF3221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30DBA040-1FC5-4DDC-AF2A-2E8C4344DB3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63FE55F6-B8FD-4308-832E-AF32B627A35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5" name="TextBox 84">
            <a:extLst>
              <a:ext uri="{FF2B5EF4-FFF2-40B4-BE49-F238E27FC236}">
                <a16:creationId xmlns:a16="http://schemas.microsoft.com/office/drawing/2014/main" id="{4C18F40B-F42A-4CEF-A948-D8E0891BB113}"/>
              </a:ext>
            </a:extLst>
          </p:cNvPr>
          <p:cNvSpPr txBox="1"/>
          <p:nvPr/>
        </p:nvSpPr>
        <p:spPr>
          <a:xfrm>
            <a:off x="8313076" y="1095616"/>
            <a:ext cx="352627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6" name="TextBox 85">
            <a:extLst>
              <a:ext uri="{FF2B5EF4-FFF2-40B4-BE49-F238E27FC236}">
                <a16:creationId xmlns:a16="http://schemas.microsoft.com/office/drawing/2014/main" id="{8B5E7B05-308E-4656-9B3E-711C4C4E616A}"/>
              </a:ext>
            </a:extLst>
          </p:cNvPr>
          <p:cNvSpPr txBox="1"/>
          <p:nvPr/>
        </p:nvSpPr>
        <p:spPr>
          <a:xfrm>
            <a:off x="2876" y="3131804"/>
            <a:ext cx="3659045"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7" name="Group 86">
            <a:extLst>
              <a:ext uri="{FF2B5EF4-FFF2-40B4-BE49-F238E27FC236}">
                <a16:creationId xmlns:a16="http://schemas.microsoft.com/office/drawing/2014/main" id="{71CAFA25-7F5E-438F-B340-8564CDDCF3F1}"/>
              </a:ext>
            </a:extLst>
          </p:cNvPr>
          <p:cNvGrpSpPr/>
          <p:nvPr/>
        </p:nvGrpSpPr>
        <p:grpSpPr>
          <a:xfrm>
            <a:off x="7269019" y="2534957"/>
            <a:ext cx="3509383" cy="1375905"/>
            <a:chOff x="6025615" y="1230029"/>
            <a:chExt cx="3509383" cy="1375905"/>
          </a:xfrm>
        </p:grpSpPr>
        <p:grpSp>
          <p:nvGrpSpPr>
            <p:cNvPr id="88" name="Group 87">
              <a:extLst>
                <a:ext uri="{FF2B5EF4-FFF2-40B4-BE49-F238E27FC236}">
                  <a16:creationId xmlns:a16="http://schemas.microsoft.com/office/drawing/2014/main" id="{AA2674A7-3483-4F21-BE85-FBECE9E7293E}"/>
                </a:ext>
              </a:extLst>
            </p:cNvPr>
            <p:cNvGrpSpPr/>
            <p:nvPr/>
          </p:nvGrpSpPr>
          <p:grpSpPr>
            <a:xfrm>
              <a:off x="6791798" y="1528954"/>
              <a:ext cx="2743200" cy="508758"/>
              <a:chOff x="7772400" y="675620"/>
              <a:chExt cx="2743200" cy="508758"/>
            </a:xfrm>
          </p:grpSpPr>
          <p:sp>
            <p:nvSpPr>
              <p:cNvPr id="105" name="Freeform: Shape 104">
                <a:extLst>
                  <a:ext uri="{FF2B5EF4-FFF2-40B4-BE49-F238E27FC236}">
                    <a16:creationId xmlns:a16="http://schemas.microsoft.com/office/drawing/2014/main" id="{5C241AC3-067E-4C7A-8094-6855A060B81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 Box 10">
                <a:extLst>
                  <a:ext uri="{FF2B5EF4-FFF2-40B4-BE49-F238E27FC236}">
                    <a16:creationId xmlns:a16="http://schemas.microsoft.com/office/drawing/2014/main" id="{4B5962BD-0D99-470C-AB07-550D2268D17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9" name="Group 88">
              <a:extLst>
                <a:ext uri="{FF2B5EF4-FFF2-40B4-BE49-F238E27FC236}">
                  <a16:creationId xmlns:a16="http://schemas.microsoft.com/office/drawing/2014/main" id="{6DE03402-B55F-483B-ABA5-AF9C58F063C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7EFF9F15-EBA8-4A73-8146-D1026C8662F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C224DD6A-E991-4A57-94EE-1891B9DBFF0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4" name="Graphic 103" descr="Tent">
                <a:extLst>
                  <a:ext uri="{FF2B5EF4-FFF2-40B4-BE49-F238E27FC236}">
                    <a16:creationId xmlns:a16="http://schemas.microsoft.com/office/drawing/2014/main" id="{1F72F8B4-4423-447A-826B-E86468052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7" name="Chart 106">
            <a:extLst>
              <a:ext uri="{FF2B5EF4-FFF2-40B4-BE49-F238E27FC236}">
                <a16:creationId xmlns:a16="http://schemas.microsoft.com/office/drawing/2014/main" id="{250C7AD7-BECD-4C9F-9E57-CDFFA881563C}"/>
              </a:ext>
            </a:extLst>
          </p:cNvPr>
          <p:cNvGraphicFramePr>
            <a:graphicFrameLocks noChangeAspect="1"/>
          </p:cNvGraphicFramePr>
          <p:nvPr>
            <p:extLst/>
          </p:nvPr>
        </p:nvGraphicFramePr>
        <p:xfrm>
          <a:off x="7069702" y="230449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8" name="Chart 107">
            <a:extLst>
              <a:ext uri="{FF2B5EF4-FFF2-40B4-BE49-F238E27FC236}">
                <a16:creationId xmlns:a16="http://schemas.microsoft.com/office/drawing/2014/main" id="{1E492EAD-9019-4E90-8237-B70FAC211BFF}"/>
              </a:ext>
            </a:extLst>
          </p:cNvPr>
          <p:cNvGraphicFramePr>
            <a:graphicFrameLocks noChangeAspect="1"/>
          </p:cNvGraphicFramePr>
          <p:nvPr>
            <p:extLst/>
          </p:nvPr>
        </p:nvGraphicFramePr>
        <p:xfrm>
          <a:off x="4317696" y="195845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9" name="Group 108">
            <a:extLst>
              <a:ext uri="{FF2B5EF4-FFF2-40B4-BE49-F238E27FC236}">
                <a16:creationId xmlns:a16="http://schemas.microsoft.com/office/drawing/2014/main" id="{2284C563-4876-4224-BB95-C865A6BE4DE4}"/>
              </a:ext>
            </a:extLst>
          </p:cNvPr>
          <p:cNvGrpSpPr/>
          <p:nvPr/>
        </p:nvGrpSpPr>
        <p:grpSpPr>
          <a:xfrm>
            <a:off x="1170402" y="4528748"/>
            <a:ext cx="3594912" cy="1375905"/>
            <a:chOff x="2243731" y="2891162"/>
            <a:chExt cx="3594912" cy="1375905"/>
          </a:xfrm>
        </p:grpSpPr>
        <p:grpSp>
          <p:nvGrpSpPr>
            <p:cNvPr id="110" name="Group 109">
              <a:extLst>
                <a:ext uri="{FF2B5EF4-FFF2-40B4-BE49-F238E27FC236}">
                  <a16:creationId xmlns:a16="http://schemas.microsoft.com/office/drawing/2014/main" id="{8D0D7EEA-2FA2-448F-9DB0-9699CD82C0C7}"/>
                </a:ext>
              </a:extLst>
            </p:cNvPr>
            <p:cNvGrpSpPr/>
            <p:nvPr/>
          </p:nvGrpSpPr>
          <p:grpSpPr>
            <a:xfrm>
              <a:off x="2243731" y="3192308"/>
              <a:ext cx="2743200" cy="508758"/>
              <a:chOff x="1066801" y="2238247"/>
              <a:chExt cx="2743200" cy="508758"/>
            </a:xfrm>
          </p:grpSpPr>
          <p:sp>
            <p:nvSpPr>
              <p:cNvPr id="118" name="Freeform: Shape 117">
                <a:extLst>
                  <a:ext uri="{FF2B5EF4-FFF2-40B4-BE49-F238E27FC236}">
                    <a16:creationId xmlns:a16="http://schemas.microsoft.com/office/drawing/2014/main" id="{0CF61C7B-7357-421E-B773-686F74D35A5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Text Box 10">
                <a:extLst>
                  <a:ext uri="{FF2B5EF4-FFF2-40B4-BE49-F238E27FC236}">
                    <a16:creationId xmlns:a16="http://schemas.microsoft.com/office/drawing/2014/main" id="{3E82A929-9D72-44FA-AF92-E3E81DC5CCA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1" name="Group 110">
              <a:extLst>
                <a:ext uri="{FF2B5EF4-FFF2-40B4-BE49-F238E27FC236}">
                  <a16:creationId xmlns:a16="http://schemas.microsoft.com/office/drawing/2014/main" id="{E36EC933-6237-42A2-8512-60428F66281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2" name="Freeform: Shape 111">
                <a:extLst>
                  <a:ext uri="{FF2B5EF4-FFF2-40B4-BE49-F238E27FC236}">
                    <a16:creationId xmlns:a16="http://schemas.microsoft.com/office/drawing/2014/main" id="{150DF7BC-2CCA-4557-9938-787C19F1540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96DD3855-A958-4DAD-A04B-5F9229A922D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4" name="Graphic 26" descr="Hike">
                <a:extLst>
                  <a:ext uri="{FF2B5EF4-FFF2-40B4-BE49-F238E27FC236}">
                    <a16:creationId xmlns:a16="http://schemas.microsoft.com/office/drawing/2014/main" id="{BC923E10-7C9F-4E4D-B363-19F884871BF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5" name="Freeform: Shape 114">
                  <a:extLst>
                    <a:ext uri="{FF2B5EF4-FFF2-40B4-BE49-F238E27FC236}">
                      <a16:creationId xmlns:a16="http://schemas.microsoft.com/office/drawing/2014/main" id="{C282DD86-4A17-4C04-9E2D-A04E25FA425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BF61078-F28B-4D78-A110-15CEE2BD75E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A07D8D15-0A6F-43B1-A499-EC08FEEDAE2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0" name="TextBox 119">
            <a:extLst>
              <a:ext uri="{FF2B5EF4-FFF2-40B4-BE49-F238E27FC236}">
                <a16:creationId xmlns:a16="http://schemas.microsoft.com/office/drawing/2014/main" id="{A1085092-FB5F-4942-88D7-8A1AD2AF6790}"/>
              </a:ext>
            </a:extLst>
          </p:cNvPr>
          <p:cNvSpPr txBox="1"/>
          <p:nvPr/>
        </p:nvSpPr>
        <p:spPr>
          <a:xfrm>
            <a:off x="70354" y="5522149"/>
            <a:ext cx="3647191"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21" name="Chart 120">
            <a:extLst>
              <a:ext uri="{FF2B5EF4-FFF2-40B4-BE49-F238E27FC236}">
                <a16:creationId xmlns:a16="http://schemas.microsoft.com/office/drawing/2014/main" id="{B14E2050-B42C-42B6-B6A4-840228899731}"/>
              </a:ext>
            </a:extLst>
          </p:cNvPr>
          <p:cNvGraphicFramePr>
            <a:graphicFrameLocks noChangeAspect="1"/>
          </p:cNvGraphicFramePr>
          <p:nvPr>
            <p:extLst/>
          </p:nvPr>
        </p:nvGraphicFramePr>
        <p:xfrm>
          <a:off x="3490495" y="429971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1" name="Picture 60">
            <a:hlinkClick r:id="rId7"/>
            <a:extLst>
              <a:ext uri="{FF2B5EF4-FFF2-40B4-BE49-F238E27FC236}">
                <a16:creationId xmlns:a16="http://schemas.microsoft.com/office/drawing/2014/main" id="{01044552-A7F9-4BF2-9CCC-E1033895955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3715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additive="base">
                                        <p:cTn id="17" dur="500" fill="hold"/>
                                        <p:tgtEl>
                                          <p:spTgt spid="62"/>
                                        </p:tgtEl>
                                        <p:attrNameLst>
                                          <p:attrName>ppt_x</p:attrName>
                                        </p:attrNameLst>
                                      </p:cBhvr>
                                      <p:tavLst>
                                        <p:tav tm="0">
                                          <p:val>
                                            <p:strVal val="0-#ppt_w/2"/>
                                          </p:val>
                                        </p:tav>
                                        <p:tav tm="100000">
                                          <p:val>
                                            <p:strVal val="#ppt_x"/>
                                          </p:val>
                                        </p:tav>
                                      </p:tavLst>
                                    </p:anim>
                                    <p:anim calcmode="lin" valueType="num">
                                      <p:cBhvr additive="base">
                                        <p:cTn id="18" dur="500" fill="hold"/>
                                        <p:tgtEl>
                                          <p:spTgt spid="6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fade">
                                      <p:cBhvr>
                                        <p:cTn id="22" dur="1000"/>
                                        <p:tgtEl>
                                          <p:spTgt spid="86"/>
                                        </p:tgtEl>
                                      </p:cBhvr>
                                    </p:animEffect>
                                    <p:anim calcmode="lin" valueType="num">
                                      <p:cBhvr>
                                        <p:cTn id="23" dur="1000" fill="hold"/>
                                        <p:tgtEl>
                                          <p:spTgt spid="86"/>
                                        </p:tgtEl>
                                        <p:attrNameLst>
                                          <p:attrName>ppt_x</p:attrName>
                                        </p:attrNameLst>
                                      </p:cBhvr>
                                      <p:tavLst>
                                        <p:tav tm="0">
                                          <p:val>
                                            <p:strVal val="#ppt_x"/>
                                          </p:val>
                                        </p:tav>
                                        <p:tav tm="100000">
                                          <p:val>
                                            <p:strVal val="#ppt_x"/>
                                          </p:val>
                                        </p:tav>
                                      </p:tavLst>
                                    </p:anim>
                                    <p:anim calcmode="lin" valueType="num">
                                      <p:cBhvr>
                                        <p:cTn id="24" dur="1000" fill="hold"/>
                                        <p:tgtEl>
                                          <p:spTgt spid="86"/>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08"/>
                                        </p:tgtEl>
                                        <p:attrNameLst>
                                          <p:attrName>style.visibility</p:attrName>
                                        </p:attrNameLst>
                                      </p:cBhvr>
                                      <p:to>
                                        <p:strVal val="visible"/>
                                      </p:to>
                                    </p:set>
                                    <p:anim calcmode="lin" valueType="num">
                                      <p:cBhvr>
                                        <p:cTn id="28" dur="1000" fill="hold"/>
                                        <p:tgtEl>
                                          <p:spTgt spid="108"/>
                                        </p:tgtEl>
                                        <p:attrNameLst>
                                          <p:attrName>ppt_w</p:attrName>
                                        </p:attrNameLst>
                                      </p:cBhvr>
                                      <p:tavLst>
                                        <p:tav tm="0">
                                          <p:val>
                                            <p:fltVal val="0"/>
                                          </p:val>
                                        </p:tav>
                                        <p:tav tm="100000">
                                          <p:val>
                                            <p:strVal val="#ppt_w"/>
                                          </p:val>
                                        </p:tav>
                                      </p:tavLst>
                                    </p:anim>
                                    <p:anim calcmode="lin" valueType="num">
                                      <p:cBhvr>
                                        <p:cTn id="29" dur="1000" fill="hold"/>
                                        <p:tgtEl>
                                          <p:spTgt spid="108"/>
                                        </p:tgtEl>
                                        <p:attrNameLst>
                                          <p:attrName>ppt_h</p:attrName>
                                        </p:attrNameLst>
                                      </p:cBhvr>
                                      <p:tavLst>
                                        <p:tav tm="0">
                                          <p:val>
                                            <p:fltVal val="0"/>
                                          </p:val>
                                        </p:tav>
                                        <p:tav tm="100000">
                                          <p:val>
                                            <p:strVal val="#ppt_h"/>
                                          </p:val>
                                        </p:tav>
                                      </p:tavLst>
                                    </p:anim>
                                    <p:anim calcmode="lin" valueType="num">
                                      <p:cBhvr>
                                        <p:cTn id="30" dur="1000" fill="hold"/>
                                        <p:tgtEl>
                                          <p:spTgt spid="108"/>
                                        </p:tgtEl>
                                        <p:attrNameLst>
                                          <p:attrName>style.rotation</p:attrName>
                                        </p:attrNameLst>
                                      </p:cBhvr>
                                      <p:tavLst>
                                        <p:tav tm="0">
                                          <p:val>
                                            <p:fltVal val="90"/>
                                          </p:val>
                                        </p:tav>
                                        <p:tav tm="100000">
                                          <p:val>
                                            <p:fltVal val="0"/>
                                          </p:val>
                                        </p:tav>
                                      </p:tavLst>
                                    </p:anim>
                                    <p:animEffect transition="in" filter="fade">
                                      <p:cBhvr>
                                        <p:cTn id="31" dur="1000"/>
                                        <p:tgtEl>
                                          <p:spTgt spid="108"/>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7"/>
                                        </p:tgtEl>
                                        <p:attrNameLst>
                                          <p:attrName>style.visibility</p:attrName>
                                        </p:attrNameLst>
                                      </p:cBhvr>
                                      <p:to>
                                        <p:strVal val="visible"/>
                                      </p:to>
                                    </p:set>
                                    <p:anim calcmode="lin" valueType="num">
                                      <p:cBhvr additive="base">
                                        <p:cTn id="35" dur="500" fill="hold"/>
                                        <p:tgtEl>
                                          <p:spTgt spid="87"/>
                                        </p:tgtEl>
                                        <p:attrNameLst>
                                          <p:attrName>ppt_x</p:attrName>
                                        </p:attrNameLst>
                                      </p:cBhvr>
                                      <p:tavLst>
                                        <p:tav tm="0">
                                          <p:val>
                                            <p:strVal val="1+#ppt_w/2"/>
                                          </p:val>
                                        </p:tav>
                                        <p:tav tm="100000">
                                          <p:val>
                                            <p:strVal val="#ppt_x"/>
                                          </p:val>
                                        </p:tav>
                                      </p:tavLst>
                                    </p:anim>
                                    <p:anim calcmode="lin" valueType="num">
                                      <p:cBhvr additive="base">
                                        <p:cTn id="36" dur="500" fill="hold"/>
                                        <p:tgtEl>
                                          <p:spTgt spid="87"/>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fade">
                                      <p:cBhvr>
                                        <p:cTn id="40" dur="1000"/>
                                        <p:tgtEl>
                                          <p:spTgt spid="85"/>
                                        </p:tgtEl>
                                      </p:cBhvr>
                                    </p:animEffect>
                                    <p:anim calcmode="lin" valueType="num">
                                      <p:cBhvr>
                                        <p:cTn id="41" dur="1000" fill="hold"/>
                                        <p:tgtEl>
                                          <p:spTgt spid="85"/>
                                        </p:tgtEl>
                                        <p:attrNameLst>
                                          <p:attrName>ppt_x</p:attrName>
                                        </p:attrNameLst>
                                      </p:cBhvr>
                                      <p:tavLst>
                                        <p:tav tm="0">
                                          <p:val>
                                            <p:strVal val="#ppt_x"/>
                                          </p:val>
                                        </p:tav>
                                        <p:tav tm="100000">
                                          <p:val>
                                            <p:strVal val="#ppt_x"/>
                                          </p:val>
                                        </p:tav>
                                      </p:tavLst>
                                    </p:anim>
                                    <p:anim calcmode="lin" valueType="num">
                                      <p:cBhvr>
                                        <p:cTn id="42" dur="1000" fill="hold"/>
                                        <p:tgtEl>
                                          <p:spTgt spid="85"/>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07"/>
                                        </p:tgtEl>
                                        <p:attrNameLst>
                                          <p:attrName>style.visibility</p:attrName>
                                        </p:attrNameLst>
                                      </p:cBhvr>
                                      <p:to>
                                        <p:strVal val="visible"/>
                                      </p:to>
                                    </p:set>
                                    <p:anim calcmode="lin" valueType="num">
                                      <p:cBhvr>
                                        <p:cTn id="46" dur="1000" fill="hold"/>
                                        <p:tgtEl>
                                          <p:spTgt spid="107"/>
                                        </p:tgtEl>
                                        <p:attrNameLst>
                                          <p:attrName>ppt_w</p:attrName>
                                        </p:attrNameLst>
                                      </p:cBhvr>
                                      <p:tavLst>
                                        <p:tav tm="0">
                                          <p:val>
                                            <p:fltVal val="0"/>
                                          </p:val>
                                        </p:tav>
                                        <p:tav tm="100000">
                                          <p:val>
                                            <p:strVal val="#ppt_w"/>
                                          </p:val>
                                        </p:tav>
                                      </p:tavLst>
                                    </p:anim>
                                    <p:anim calcmode="lin" valueType="num">
                                      <p:cBhvr>
                                        <p:cTn id="47" dur="1000" fill="hold"/>
                                        <p:tgtEl>
                                          <p:spTgt spid="107"/>
                                        </p:tgtEl>
                                        <p:attrNameLst>
                                          <p:attrName>ppt_h</p:attrName>
                                        </p:attrNameLst>
                                      </p:cBhvr>
                                      <p:tavLst>
                                        <p:tav tm="0">
                                          <p:val>
                                            <p:fltVal val="0"/>
                                          </p:val>
                                        </p:tav>
                                        <p:tav tm="100000">
                                          <p:val>
                                            <p:strVal val="#ppt_h"/>
                                          </p:val>
                                        </p:tav>
                                      </p:tavLst>
                                    </p:anim>
                                    <p:anim calcmode="lin" valueType="num">
                                      <p:cBhvr>
                                        <p:cTn id="48" dur="1000" fill="hold"/>
                                        <p:tgtEl>
                                          <p:spTgt spid="107"/>
                                        </p:tgtEl>
                                        <p:attrNameLst>
                                          <p:attrName>style.rotation</p:attrName>
                                        </p:attrNameLst>
                                      </p:cBhvr>
                                      <p:tavLst>
                                        <p:tav tm="0">
                                          <p:val>
                                            <p:fltVal val="90"/>
                                          </p:val>
                                        </p:tav>
                                        <p:tav tm="100000">
                                          <p:val>
                                            <p:fltVal val="0"/>
                                          </p:val>
                                        </p:tav>
                                      </p:tavLst>
                                    </p:anim>
                                    <p:animEffect transition="in" filter="fade">
                                      <p:cBhvr>
                                        <p:cTn id="49" dur="1000"/>
                                        <p:tgtEl>
                                          <p:spTgt spid="107"/>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09"/>
                                        </p:tgtEl>
                                        <p:attrNameLst>
                                          <p:attrName>style.visibility</p:attrName>
                                        </p:attrNameLst>
                                      </p:cBhvr>
                                      <p:to>
                                        <p:strVal val="visible"/>
                                      </p:to>
                                    </p:set>
                                    <p:anim calcmode="lin" valueType="num">
                                      <p:cBhvr additive="base">
                                        <p:cTn id="53" dur="500" fill="hold"/>
                                        <p:tgtEl>
                                          <p:spTgt spid="109"/>
                                        </p:tgtEl>
                                        <p:attrNameLst>
                                          <p:attrName>ppt_x</p:attrName>
                                        </p:attrNameLst>
                                      </p:cBhvr>
                                      <p:tavLst>
                                        <p:tav tm="0">
                                          <p:val>
                                            <p:strVal val="0-#ppt_w/2"/>
                                          </p:val>
                                        </p:tav>
                                        <p:tav tm="100000">
                                          <p:val>
                                            <p:strVal val="#ppt_x"/>
                                          </p:val>
                                        </p:tav>
                                      </p:tavLst>
                                    </p:anim>
                                    <p:anim calcmode="lin" valueType="num">
                                      <p:cBhvr additive="base">
                                        <p:cTn id="54" dur="500" fill="hold"/>
                                        <p:tgtEl>
                                          <p:spTgt spid="109"/>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20"/>
                                        </p:tgtEl>
                                        <p:attrNameLst>
                                          <p:attrName>style.visibility</p:attrName>
                                        </p:attrNameLst>
                                      </p:cBhvr>
                                      <p:to>
                                        <p:strVal val="visible"/>
                                      </p:to>
                                    </p:set>
                                    <p:animEffect transition="in" filter="fade">
                                      <p:cBhvr>
                                        <p:cTn id="58" dur="1000"/>
                                        <p:tgtEl>
                                          <p:spTgt spid="120"/>
                                        </p:tgtEl>
                                      </p:cBhvr>
                                    </p:animEffect>
                                    <p:anim calcmode="lin" valueType="num">
                                      <p:cBhvr>
                                        <p:cTn id="59" dur="1000" fill="hold"/>
                                        <p:tgtEl>
                                          <p:spTgt spid="120"/>
                                        </p:tgtEl>
                                        <p:attrNameLst>
                                          <p:attrName>ppt_x</p:attrName>
                                        </p:attrNameLst>
                                      </p:cBhvr>
                                      <p:tavLst>
                                        <p:tav tm="0">
                                          <p:val>
                                            <p:strVal val="#ppt_x"/>
                                          </p:val>
                                        </p:tav>
                                        <p:tav tm="100000">
                                          <p:val>
                                            <p:strVal val="#ppt_x"/>
                                          </p:val>
                                        </p:tav>
                                      </p:tavLst>
                                    </p:anim>
                                    <p:anim calcmode="lin" valueType="num">
                                      <p:cBhvr>
                                        <p:cTn id="60" dur="1000" fill="hold"/>
                                        <p:tgtEl>
                                          <p:spTgt spid="12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21"/>
                                        </p:tgtEl>
                                        <p:attrNameLst>
                                          <p:attrName>style.visibility</p:attrName>
                                        </p:attrNameLst>
                                      </p:cBhvr>
                                      <p:to>
                                        <p:strVal val="visible"/>
                                      </p:to>
                                    </p:set>
                                    <p:anim calcmode="lin" valueType="num">
                                      <p:cBhvr>
                                        <p:cTn id="64" dur="1000" fill="hold"/>
                                        <p:tgtEl>
                                          <p:spTgt spid="121"/>
                                        </p:tgtEl>
                                        <p:attrNameLst>
                                          <p:attrName>ppt_w</p:attrName>
                                        </p:attrNameLst>
                                      </p:cBhvr>
                                      <p:tavLst>
                                        <p:tav tm="0">
                                          <p:val>
                                            <p:fltVal val="0"/>
                                          </p:val>
                                        </p:tav>
                                        <p:tav tm="100000">
                                          <p:val>
                                            <p:strVal val="#ppt_w"/>
                                          </p:val>
                                        </p:tav>
                                      </p:tavLst>
                                    </p:anim>
                                    <p:anim calcmode="lin" valueType="num">
                                      <p:cBhvr>
                                        <p:cTn id="65" dur="1000" fill="hold"/>
                                        <p:tgtEl>
                                          <p:spTgt spid="121"/>
                                        </p:tgtEl>
                                        <p:attrNameLst>
                                          <p:attrName>ppt_h</p:attrName>
                                        </p:attrNameLst>
                                      </p:cBhvr>
                                      <p:tavLst>
                                        <p:tav tm="0">
                                          <p:val>
                                            <p:fltVal val="0"/>
                                          </p:val>
                                        </p:tav>
                                        <p:tav tm="100000">
                                          <p:val>
                                            <p:strVal val="#ppt_h"/>
                                          </p:val>
                                        </p:tav>
                                      </p:tavLst>
                                    </p:anim>
                                    <p:anim calcmode="lin" valueType="num">
                                      <p:cBhvr>
                                        <p:cTn id="66" dur="1000" fill="hold"/>
                                        <p:tgtEl>
                                          <p:spTgt spid="121"/>
                                        </p:tgtEl>
                                        <p:attrNameLst>
                                          <p:attrName>style.rotation</p:attrName>
                                        </p:attrNameLst>
                                      </p:cBhvr>
                                      <p:tavLst>
                                        <p:tav tm="0">
                                          <p:val>
                                            <p:fltVal val="90"/>
                                          </p:val>
                                        </p:tav>
                                        <p:tav tm="100000">
                                          <p:val>
                                            <p:fltVal val="0"/>
                                          </p:val>
                                        </p:tav>
                                      </p:tavLst>
                                    </p:anim>
                                    <p:animEffect transition="in" filter="fade">
                                      <p:cBhvr>
                                        <p:cTn id="67"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85" grpId="0"/>
      <p:bldP spid="86" grpId="0"/>
      <p:bldGraphic spid="107" grpId="0">
        <p:bldAsOne/>
      </p:bldGraphic>
      <p:bldGraphic spid="108" grpId="0">
        <p:bldAsOne/>
      </p:bldGraphic>
      <p:bldP spid="120" grpId="0"/>
      <p:bldGraphic spid="12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2019-09-25T18:01:43Z</dcterms:modified>
</cp:coreProperties>
</file>