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673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7146B0C-539B-409F-80FA-F6BD662283A2}"/>
              </a:ext>
            </a:extLst>
          </p:cNvPr>
          <p:cNvSpPr/>
          <p:nvPr/>
        </p:nvSpPr>
        <p:spPr>
          <a:xfrm rot="18900000">
            <a:off x="7141200" y="27432"/>
            <a:ext cx="7081412" cy="6922008"/>
          </a:xfrm>
          <a:custGeom>
            <a:avLst/>
            <a:gdLst>
              <a:gd name="connsiteX0" fmla="*/ 5020455 w 7081412"/>
              <a:gd name="connsiteY0" fmla="*/ 0 h 6910295"/>
              <a:gd name="connsiteX1" fmla="*/ 7081412 w 7081412"/>
              <a:gd name="connsiteY1" fmla="*/ 2060957 h 6910295"/>
              <a:gd name="connsiteX2" fmla="*/ 2232075 w 7081412"/>
              <a:gd name="connsiteY2" fmla="*/ 6910295 h 6910295"/>
              <a:gd name="connsiteX3" fmla="*/ 0 w 7081412"/>
              <a:gd name="connsiteY3" fmla="*/ 4678220 h 6910295"/>
              <a:gd name="connsiteX4" fmla="*/ 0 w 7081412"/>
              <a:gd name="connsiteY4" fmla="*/ 0 h 6910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412" h="6910295">
                <a:moveTo>
                  <a:pt x="5020455" y="0"/>
                </a:moveTo>
                <a:lnTo>
                  <a:pt x="7081412" y="2060957"/>
                </a:lnTo>
                <a:lnTo>
                  <a:pt x="2232075" y="6910295"/>
                </a:lnTo>
                <a:lnTo>
                  <a:pt x="0" y="4678220"/>
                </a:lnTo>
                <a:lnTo>
                  <a:pt x="0" y="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4AA8673-75A6-48D2-8D3E-672E0F73823C}"/>
              </a:ext>
            </a:extLst>
          </p:cNvPr>
          <p:cNvSpPr/>
          <p:nvPr/>
        </p:nvSpPr>
        <p:spPr>
          <a:xfrm rot="2677832">
            <a:off x="6498346" y="1377242"/>
            <a:ext cx="1280160" cy="1371600"/>
          </a:xfrm>
          <a:prstGeom prst="rect">
            <a:avLst/>
          </a:pr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8B5279-7235-4FE2-B375-512C267AA6FC}"/>
              </a:ext>
            </a:extLst>
          </p:cNvPr>
          <p:cNvSpPr/>
          <p:nvPr/>
        </p:nvSpPr>
        <p:spPr>
          <a:xfrm rot="2677832">
            <a:off x="5090869" y="2802635"/>
            <a:ext cx="1280160" cy="1371600"/>
          </a:xfrm>
          <a:prstGeom prst="rect">
            <a:avLst/>
          </a:pr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6A1F9F3-8677-4D70-8E07-7C1FD1DEFCCD}"/>
              </a:ext>
            </a:extLst>
          </p:cNvPr>
          <p:cNvSpPr/>
          <p:nvPr/>
        </p:nvSpPr>
        <p:spPr>
          <a:xfrm rot="2677832">
            <a:off x="6498346" y="4296744"/>
            <a:ext cx="1280160" cy="1371600"/>
          </a:xfrm>
          <a:prstGeom prst="rect">
            <a:avLst/>
          </a:prstGeom>
          <a:solidFill>
            <a:srgbClr val="5C708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83AB50E-04B0-44C3-BA5F-E2456923966D}"/>
              </a:ext>
            </a:extLst>
          </p:cNvPr>
          <p:cNvSpPr txBox="1">
            <a:spLocks noChangeArrowheads="1"/>
          </p:cNvSpPr>
          <p:nvPr/>
        </p:nvSpPr>
        <p:spPr bwMode="auto">
          <a:xfrm>
            <a:off x="6795526" y="1670627"/>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17" name="Text Box 10">
            <a:extLst>
              <a:ext uri="{FF2B5EF4-FFF2-40B4-BE49-F238E27FC236}">
                <a16:creationId xmlns:a16="http://schemas.microsoft.com/office/drawing/2014/main" id="{BA0D64EC-72DE-4E38-80BD-860ECCE35BFB}"/>
              </a:ext>
            </a:extLst>
          </p:cNvPr>
          <p:cNvSpPr txBox="1">
            <a:spLocks noChangeArrowheads="1"/>
          </p:cNvSpPr>
          <p:nvPr/>
        </p:nvSpPr>
        <p:spPr bwMode="auto">
          <a:xfrm>
            <a:off x="5388049" y="3096020"/>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8" name="Text Box 10">
            <a:extLst>
              <a:ext uri="{FF2B5EF4-FFF2-40B4-BE49-F238E27FC236}">
                <a16:creationId xmlns:a16="http://schemas.microsoft.com/office/drawing/2014/main" id="{9F7901A7-6088-41B6-970B-DDED45160585}"/>
              </a:ext>
            </a:extLst>
          </p:cNvPr>
          <p:cNvSpPr txBox="1">
            <a:spLocks noChangeArrowheads="1"/>
          </p:cNvSpPr>
          <p:nvPr/>
        </p:nvSpPr>
        <p:spPr bwMode="auto">
          <a:xfrm>
            <a:off x="6795526" y="4590129"/>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9" name="TextBox 18">
            <a:extLst>
              <a:ext uri="{FF2B5EF4-FFF2-40B4-BE49-F238E27FC236}">
                <a16:creationId xmlns:a16="http://schemas.microsoft.com/office/drawing/2014/main" id="{0EE6E209-1C0D-498C-A271-FBD2BCD3EB13}"/>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0" name="TextBox 19">
            <a:extLst>
              <a:ext uri="{FF2B5EF4-FFF2-40B4-BE49-F238E27FC236}">
                <a16:creationId xmlns:a16="http://schemas.microsoft.com/office/drawing/2014/main" id="{77AC1EF3-83FF-4AE7-87E9-4EF85CA66CD8}"/>
              </a:ext>
            </a:extLst>
          </p:cNvPr>
          <p:cNvSpPr txBox="1"/>
          <p:nvPr/>
        </p:nvSpPr>
        <p:spPr>
          <a:xfrm>
            <a:off x="250809" y="3048000"/>
            <a:ext cx="3327114"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21" name="TextBox 20">
            <a:extLst>
              <a:ext uri="{FF2B5EF4-FFF2-40B4-BE49-F238E27FC236}">
                <a16:creationId xmlns:a16="http://schemas.microsoft.com/office/drawing/2014/main" id="{B256542F-9391-4A96-BDB6-E682BA6CEB13}"/>
              </a:ext>
            </a:extLst>
          </p:cNvPr>
          <p:cNvSpPr txBox="1"/>
          <p:nvPr/>
        </p:nvSpPr>
        <p:spPr>
          <a:xfrm>
            <a:off x="250809" y="4402231"/>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2" name="TextBox 21">
            <a:extLst>
              <a:ext uri="{FF2B5EF4-FFF2-40B4-BE49-F238E27FC236}">
                <a16:creationId xmlns:a16="http://schemas.microsoft.com/office/drawing/2014/main" id="{DDA72D4D-A6FF-4555-B9A7-7543AE47AA3F}"/>
              </a:ext>
            </a:extLst>
          </p:cNvPr>
          <p:cNvSpPr txBox="1"/>
          <p:nvPr/>
        </p:nvSpPr>
        <p:spPr>
          <a:xfrm>
            <a:off x="250809" y="5156297"/>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sp>
        <p:nvSpPr>
          <p:cNvPr id="23" name="TextBox 22">
            <a:extLst>
              <a:ext uri="{FF2B5EF4-FFF2-40B4-BE49-F238E27FC236}">
                <a16:creationId xmlns:a16="http://schemas.microsoft.com/office/drawing/2014/main" id="{AFF05B9B-668F-4AF5-B52D-3BCB2C7377AA}"/>
              </a:ext>
            </a:extLst>
          </p:cNvPr>
          <p:cNvSpPr txBox="1"/>
          <p:nvPr/>
        </p:nvSpPr>
        <p:spPr>
          <a:xfrm>
            <a:off x="254286" y="5910363"/>
            <a:ext cx="3327114" cy="692497"/>
          </a:xfrm>
          <a:prstGeom prst="rect">
            <a:avLst/>
          </a:prstGeom>
          <a:noFill/>
        </p:spPr>
        <p:txBody>
          <a:bodyPr wrap="square" rtlCol="0">
            <a:spAutoFit/>
          </a:bodyPr>
          <a:lstStyle/>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tempor incididunt ut labore.</a:t>
            </a:r>
          </a:p>
        </p:txBody>
      </p:sp>
      <p:pic>
        <p:nvPicPr>
          <p:cNvPr id="24" name="Picture 23">
            <a:hlinkClick r:id="rId3"/>
            <a:extLst>
              <a:ext uri="{FF2B5EF4-FFF2-40B4-BE49-F238E27FC236}">
                <a16:creationId xmlns:a16="http://schemas.microsoft.com/office/drawing/2014/main" id="{931BC2E9-927B-4EB9-9E2F-B489DCDADC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214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20">
                                            <p:txEl>
                                              <p:pRg st="0" end="0"/>
                                            </p:txEl>
                                          </p:spTgt>
                                        </p:tgtEl>
                                        <p:attrNameLst>
                                          <p:attrName>style.visibility</p:attrName>
                                        </p:attrNameLst>
                                      </p:cBhvr>
                                      <p:to>
                                        <p:strVal val="visible"/>
                                      </p:to>
                                    </p:set>
                                    <p:animEffect transition="in" filter="fade">
                                      <p:cBhvr>
                                        <p:cTn id="15" dur="1000"/>
                                        <p:tgtEl>
                                          <p:spTgt spid="20">
                                            <p:txEl>
                                              <p:pRg st="0" end="0"/>
                                            </p:txEl>
                                          </p:spTgt>
                                        </p:tgtEl>
                                      </p:cBhvr>
                                    </p:animEffect>
                                    <p:anim calcmode="lin" valueType="num">
                                      <p:cBhvr>
                                        <p:cTn id="16"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3" presetClass="entr" presetSubtype="528"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p:cTn id="32" dur="500" fill="hold"/>
                                        <p:tgtEl>
                                          <p:spTgt spid="21"/>
                                        </p:tgtEl>
                                        <p:attrNameLst>
                                          <p:attrName>ppt_w</p:attrName>
                                        </p:attrNameLst>
                                      </p:cBhvr>
                                      <p:tavLst>
                                        <p:tav tm="0">
                                          <p:val>
                                            <p:fltVal val="0"/>
                                          </p:val>
                                        </p:tav>
                                        <p:tav tm="100000">
                                          <p:val>
                                            <p:strVal val="#ppt_w"/>
                                          </p:val>
                                        </p:tav>
                                      </p:tavLst>
                                    </p:anim>
                                    <p:anim calcmode="lin" valueType="num">
                                      <p:cBhvr>
                                        <p:cTn id="33" dur="500" fill="hold"/>
                                        <p:tgtEl>
                                          <p:spTgt spid="21"/>
                                        </p:tgtEl>
                                        <p:attrNameLst>
                                          <p:attrName>ppt_h</p:attrName>
                                        </p:attrNameLst>
                                      </p:cBhvr>
                                      <p:tavLst>
                                        <p:tav tm="0">
                                          <p:val>
                                            <p:fltVal val="0"/>
                                          </p:val>
                                        </p:tav>
                                        <p:tav tm="100000">
                                          <p:val>
                                            <p:strVal val="#ppt_h"/>
                                          </p:val>
                                        </p:tav>
                                      </p:tavLst>
                                    </p:anim>
                                    <p:anim calcmode="lin" valueType="num">
                                      <p:cBhvr>
                                        <p:cTn id="34" dur="500" fill="hold"/>
                                        <p:tgtEl>
                                          <p:spTgt spid="21"/>
                                        </p:tgtEl>
                                        <p:attrNameLst>
                                          <p:attrName>ppt_x</p:attrName>
                                        </p:attrNameLst>
                                      </p:cBhvr>
                                      <p:tavLst>
                                        <p:tav tm="0">
                                          <p:val>
                                            <p:fltVal val="0.5"/>
                                          </p:val>
                                        </p:tav>
                                        <p:tav tm="100000">
                                          <p:val>
                                            <p:strVal val="#ppt_x"/>
                                          </p:val>
                                        </p:tav>
                                      </p:tavLst>
                                    </p:anim>
                                    <p:anim calcmode="lin" valueType="num">
                                      <p:cBhvr>
                                        <p:cTn id="35" dur="500" fill="hold"/>
                                        <p:tgtEl>
                                          <p:spTgt spid="21"/>
                                        </p:tgtEl>
                                        <p:attrNameLst>
                                          <p:attrName>ppt_y</p:attrName>
                                        </p:attrNameLst>
                                      </p:cBhvr>
                                      <p:tavLst>
                                        <p:tav tm="0">
                                          <p:val>
                                            <p:fltVal val="0.5"/>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1000"/>
                                        <p:tgtEl>
                                          <p:spTgt spid="14"/>
                                        </p:tgtEl>
                                      </p:cBhvr>
                                    </p:animEffect>
                                    <p:anim calcmode="lin" valueType="num">
                                      <p:cBhvr>
                                        <p:cTn id="40" dur="1000" fill="hold"/>
                                        <p:tgtEl>
                                          <p:spTgt spid="14"/>
                                        </p:tgtEl>
                                        <p:attrNameLst>
                                          <p:attrName>ppt_x</p:attrName>
                                        </p:attrNameLst>
                                      </p:cBhvr>
                                      <p:tavLst>
                                        <p:tav tm="0">
                                          <p:val>
                                            <p:strVal val="#ppt_x"/>
                                          </p:val>
                                        </p:tav>
                                        <p:tav tm="100000">
                                          <p:val>
                                            <p:strVal val="#ppt_x"/>
                                          </p:val>
                                        </p:tav>
                                      </p:tavLst>
                                    </p:anim>
                                    <p:anim calcmode="lin" valueType="num">
                                      <p:cBhvr>
                                        <p:cTn id="41" dur="1000" fill="hold"/>
                                        <p:tgtEl>
                                          <p:spTgt spid="1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23" presetClass="entr" presetSubtype="528"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p:cTn id="50" dur="500" fill="hold"/>
                                        <p:tgtEl>
                                          <p:spTgt spid="22"/>
                                        </p:tgtEl>
                                        <p:attrNameLst>
                                          <p:attrName>ppt_w</p:attrName>
                                        </p:attrNameLst>
                                      </p:cBhvr>
                                      <p:tavLst>
                                        <p:tav tm="0">
                                          <p:val>
                                            <p:fltVal val="0"/>
                                          </p:val>
                                        </p:tav>
                                        <p:tav tm="100000">
                                          <p:val>
                                            <p:strVal val="#ppt_w"/>
                                          </p:val>
                                        </p:tav>
                                      </p:tavLst>
                                    </p:anim>
                                    <p:anim calcmode="lin" valueType="num">
                                      <p:cBhvr>
                                        <p:cTn id="51" dur="500" fill="hold"/>
                                        <p:tgtEl>
                                          <p:spTgt spid="22"/>
                                        </p:tgtEl>
                                        <p:attrNameLst>
                                          <p:attrName>ppt_h</p:attrName>
                                        </p:attrNameLst>
                                      </p:cBhvr>
                                      <p:tavLst>
                                        <p:tav tm="0">
                                          <p:val>
                                            <p:fltVal val="0"/>
                                          </p:val>
                                        </p:tav>
                                        <p:tav tm="100000">
                                          <p:val>
                                            <p:strVal val="#ppt_h"/>
                                          </p:val>
                                        </p:tav>
                                      </p:tavLst>
                                    </p:anim>
                                    <p:anim calcmode="lin" valueType="num">
                                      <p:cBhvr>
                                        <p:cTn id="52" dur="500" fill="hold"/>
                                        <p:tgtEl>
                                          <p:spTgt spid="22"/>
                                        </p:tgtEl>
                                        <p:attrNameLst>
                                          <p:attrName>ppt_x</p:attrName>
                                        </p:attrNameLst>
                                      </p:cBhvr>
                                      <p:tavLst>
                                        <p:tav tm="0">
                                          <p:val>
                                            <p:fltVal val="0.5"/>
                                          </p:val>
                                        </p:tav>
                                        <p:tav tm="100000">
                                          <p:val>
                                            <p:strVal val="#ppt_x"/>
                                          </p:val>
                                        </p:tav>
                                      </p:tavLst>
                                    </p:anim>
                                    <p:anim calcmode="lin" valueType="num">
                                      <p:cBhvr>
                                        <p:cTn id="53" dur="500" fill="hold"/>
                                        <p:tgtEl>
                                          <p:spTgt spid="22"/>
                                        </p:tgtEl>
                                        <p:attrNameLst>
                                          <p:attrName>ppt_y</p:attrName>
                                        </p:attrNameLst>
                                      </p:cBhvr>
                                      <p:tavLst>
                                        <p:tav tm="0">
                                          <p:val>
                                            <p:fltVal val="0.5"/>
                                          </p:val>
                                        </p:tav>
                                        <p:tav tm="100000">
                                          <p:val>
                                            <p:strVal val="#ppt_y"/>
                                          </p:val>
                                        </p:tav>
                                      </p:tavLst>
                                    </p:anim>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1000"/>
                                        <p:tgtEl>
                                          <p:spTgt spid="15"/>
                                        </p:tgtEl>
                                      </p:cBhvr>
                                    </p:animEffect>
                                    <p:anim calcmode="lin" valueType="num">
                                      <p:cBhvr>
                                        <p:cTn id="58" dur="1000" fill="hold"/>
                                        <p:tgtEl>
                                          <p:spTgt spid="15"/>
                                        </p:tgtEl>
                                        <p:attrNameLst>
                                          <p:attrName>ppt_x</p:attrName>
                                        </p:attrNameLst>
                                      </p:cBhvr>
                                      <p:tavLst>
                                        <p:tav tm="0">
                                          <p:val>
                                            <p:strVal val="#ppt_x"/>
                                          </p:val>
                                        </p:tav>
                                        <p:tav tm="100000">
                                          <p:val>
                                            <p:strVal val="#ppt_x"/>
                                          </p:val>
                                        </p:tav>
                                      </p:tavLst>
                                    </p:anim>
                                    <p:anim calcmode="lin" valueType="num">
                                      <p:cBhvr>
                                        <p:cTn id="59" dur="1000" fill="hold"/>
                                        <p:tgtEl>
                                          <p:spTgt spid="1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23" presetClass="entr" presetSubtype="528"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p:bldP spid="17" grpId="0"/>
      <p:bldP spid="18" grpId="0"/>
      <p:bldP spid="19" grpId="0"/>
      <p:bldP spid="20" grpId="0" build="p"/>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1374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2019-09-25T17:59:55Z</dcterms:modified>
</cp:coreProperties>
</file>