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297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E5B5B777-3D9C-4D3D-A35C-948934BFB777}"/>
              </a:ext>
            </a:extLst>
          </p:cNvPr>
          <p:cNvGrpSpPr/>
          <p:nvPr/>
        </p:nvGrpSpPr>
        <p:grpSpPr>
          <a:xfrm>
            <a:off x="533401" y="1999239"/>
            <a:ext cx="5244973" cy="1170681"/>
            <a:chOff x="533400" y="1301266"/>
            <a:chExt cx="7262269" cy="162094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244543" y="199500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5088245" y="2429183"/>
            <a:ext cx="417731" cy="38647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1729624" y="2146669"/>
            <a:ext cx="3204510" cy="976530"/>
            <a:chOff x="2189708" y="1505400"/>
            <a:chExt cx="4437013" cy="1352119"/>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29" name="Group 128">
            <a:extLst>
              <a:ext uri="{FF2B5EF4-FFF2-40B4-BE49-F238E27FC236}">
                <a16:creationId xmlns:a16="http://schemas.microsoft.com/office/drawing/2014/main" id="{DB9662BF-709B-4721-96CF-63FBFCAFD7C7}"/>
              </a:ext>
            </a:extLst>
          </p:cNvPr>
          <p:cNvGrpSpPr/>
          <p:nvPr/>
        </p:nvGrpSpPr>
        <p:grpSpPr>
          <a:xfrm>
            <a:off x="6197041" y="1985437"/>
            <a:ext cx="5244973" cy="1170681"/>
            <a:chOff x="533400" y="1301266"/>
            <a:chExt cx="7262269" cy="1620943"/>
          </a:xfrm>
        </p:grpSpPr>
        <p:sp>
          <p:nvSpPr>
            <p:cNvPr id="136" name="Rectangle 135">
              <a:extLst>
                <a:ext uri="{FF2B5EF4-FFF2-40B4-BE49-F238E27FC236}">
                  <a16:creationId xmlns:a16="http://schemas.microsoft.com/office/drawing/2014/main" id="{A002397C-2A00-45C3-A71F-4F3A12CFB89B}"/>
                </a:ext>
              </a:extLst>
            </p:cNvPr>
            <p:cNvSpPr/>
            <p:nvPr/>
          </p:nvSpPr>
          <p:spPr>
            <a:xfrm>
              <a:off x="533400" y="1329606"/>
              <a:ext cx="7262269" cy="159260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 Box 10">
              <a:extLst>
                <a:ext uri="{FF2B5EF4-FFF2-40B4-BE49-F238E27FC236}">
                  <a16:creationId xmlns:a16="http://schemas.microsoft.com/office/drawing/2014/main" id="{CA103DAC-A02B-41D2-AEF3-C94CA1A4E9A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38" name="TextBox 137">
              <a:extLst>
                <a:ext uri="{FF2B5EF4-FFF2-40B4-BE49-F238E27FC236}">
                  <a16:creationId xmlns:a16="http://schemas.microsoft.com/office/drawing/2014/main" id="{6645E50F-BC90-41A9-969B-4FC12B28D87A}"/>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sp>
        <p:nvSpPr>
          <p:cNvPr id="130" name="Freeform: Shape 129">
            <a:extLst>
              <a:ext uri="{FF2B5EF4-FFF2-40B4-BE49-F238E27FC236}">
                <a16:creationId xmlns:a16="http://schemas.microsoft.com/office/drawing/2014/main" id="{E8DCEC72-FCB5-4876-8778-9F9DA10B0046}"/>
              </a:ext>
            </a:extLst>
          </p:cNvPr>
          <p:cNvSpPr/>
          <p:nvPr/>
        </p:nvSpPr>
        <p:spPr>
          <a:xfrm>
            <a:off x="6908183" y="198120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B5AF3BC-6894-4025-A3BC-DA6C9E38C33E}"/>
              </a:ext>
            </a:extLst>
          </p:cNvPr>
          <p:cNvGrpSpPr/>
          <p:nvPr/>
        </p:nvGrpSpPr>
        <p:grpSpPr>
          <a:xfrm>
            <a:off x="7393264" y="2132867"/>
            <a:ext cx="3204510" cy="976530"/>
            <a:chOff x="2189708" y="1505400"/>
            <a:chExt cx="4437013" cy="1352119"/>
          </a:xfrm>
        </p:grpSpPr>
        <p:sp>
          <p:nvSpPr>
            <p:cNvPr id="133" name="TextBox 132">
              <a:extLst>
                <a:ext uri="{FF2B5EF4-FFF2-40B4-BE49-F238E27FC236}">
                  <a16:creationId xmlns:a16="http://schemas.microsoft.com/office/drawing/2014/main" id="{D38DCE6D-3D48-4105-A7C1-CDD87D8CC6FE}"/>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02</a:t>
              </a:r>
            </a:p>
          </p:txBody>
        </p:sp>
        <p:sp>
          <p:nvSpPr>
            <p:cNvPr id="134" name="TextBox 133">
              <a:extLst>
                <a:ext uri="{FF2B5EF4-FFF2-40B4-BE49-F238E27FC236}">
                  <a16:creationId xmlns:a16="http://schemas.microsoft.com/office/drawing/2014/main" id="{AAFADCCE-C65F-4AE3-9C77-BF55F43F3AE2}"/>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35" name="Straight Connector 134">
              <a:extLst>
                <a:ext uri="{FF2B5EF4-FFF2-40B4-BE49-F238E27FC236}">
                  <a16:creationId xmlns:a16="http://schemas.microsoft.com/office/drawing/2014/main" id="{881A3D70-62B4-4089-B268-D42A542A0F13}"/>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03A1E7F4-20BB-4F2C-B33D-5634753F4C10}"/>
              </a:ext>
            </a:extLst>
          </p:cNvPr>
          <p:cNvGrpSpPr/>
          <p:nvPr/>
        </p:nvGrpSpPr>
        <p:grpSpPr>
          <a:xfrm>
            <a:off x="533401" y="3538479"/>
            <a:ext cx="5244973" cy="1170681"/>
            <a:chOff x="533400" y="1301266"/>
            <a:chExt cx="7262269" cy="1620943"/>
          </a:xfrm>
        </p:grpSpPr>
        <p:sp>
          <p:nvSpPr>
            <p:cNvPr id="147" name="Rectangle 146">
              <a:extLst>
                <a:ext uri="{FF2B5EF4-FFF2-40B4-BE49-F238E27FC236}">
                  <a16:creationId xmlns:a16="http://schemas.microsoft.com/office/drawing/2014/main" id="{CAF88ACE-B8D9-4F37-828E-7A8E9E044822}"/>
                </a:ext>
              </a:extLst>
            </p:cNvPr>
            <p:cNvSpPr/>
            <p:nvPr/>
          </p:nvSpPr>
          <p:spPr>
            <a:xfrm>
              <a:off x="533400" y="1329606"/>
              <a:ext cx="7262269" cy="1592603"/>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Text Box 10">
              <a:extLst>
                <a:ext uri="{FF2B5EF4-FFF2-40B4-BE49-F238E27FC236}">
                  <a16:creationId xmlns:a16="http://schemas.microsoft.com/office/drawing/2014/main" id="{CE4F0187-969D-4761-985C-30C0AA608DC8}"/>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49" name="TextBox 148">
              <a:extLst>
                <a:ext uri="{FF2B5EF4-FFF2-40B4-BE49-F238E27FC236}">
                  <a16:creationId xmlns:a16="http://schemas.microsoft.com/office/drawing/2014/main" id="{B6214D2D-DB15-40B9-80BA-68116F05E7C7}"/>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sp>
        <p:nvSpPr>
          <p:cNvPr id="141" name="Freeform: Shape 140">
            <a:extLst>
              <a:ext uri="{FF2B5EF4-FFF2-40B4-BE49-F238E27FC236}">
                <a16:creationId xmlns:a16="http://schemas.microsoft.com/office/drawing/2014/main" id="{B7EE67B8-8159-4E71-BDEE-87CA3641DC31}"/>
              </a:ext>
            </a:extLst>
          </p:cNvPr>
          <p:cNvSpPr/>
          <p:nvPr/>
        </p:nvSpPr>
        <p:spPr>
          <a:xfrm>
            <a:off x="1244543" y="353424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20D4E2B-0298-4BD4-8123-2BAB5E73C2FD}"/>
              </a:ext>
            </a:extLst>
          </p:cNvPr>
          <p:cNvGrpSpPr/>
          <p:nvPr/>
        </p:nvGrpSpPr>
        <p:grpSpPr>
          <a:xfrm>
            <a:off x="1729624" y="3685909"/>
            <a:ext cx="3204510" cy="976530"/>
            <a:chOff x="2189708" y="1505400"/>
            <a:chExt cx="4437013" cy="1352119"/>
          </a:xfrm>
        </p:grpSpPr>
        <p:sp>
          <p:nvSpPr>
            <p:cNvPr id="144" name="TextBox 143">
              <a:extLst>
                <a:ext uri="{FF2B5EF4-FFF2-40B4-BE49-F238E27FC236}">
                  <a16:creationId xmlns:a16="http://schemas.microsoft.com/office/drawing/2014/main" id="{9E247787-1D6C-4C0E-B708-42CC03331458}"/>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03</a:t>
              </a:r>
            </a:p>
          </p:txBody>
        </p:sp>
        <p:sp>
          <p:nvSpPr>
            <p:cNvPr id="145" name="TextBox 144">
              <a:extLst>
                <a:ext uri="{FF2B5EF4-FFF2-40B4-BE49-F238E27FC236}">
                  <a16:creationId xmlns:a16="http://schemas.microsoft.com/office/drawing/2014/main" id="{2B2FB39B-C1B7-4D35-8F2F-5F75E9BA2BC8}"/>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46" name="Straight Connector 145">
              <a:extLst>
                <a:ext uri="{FF2B5EF4-FFF2-40B4-BE49-F238E27FC236}">
                  <a16:creationId xmlns:a16="http://schemas.microsoft.com/office/drawing/2014/main" id="{9FC132CD-963B-478F-8550-7A3186966F3A}"/>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250D85F5-E20E-4118-990C-2DA88B43D462}"/>
              </a:ext>
            </a:extLst>
          </p:cNvPr>
          <p:cNvGrpSpPr/>
          <p:nvPr/>
        </p:nvGrpSpPr>
        <p:grpSpPr>
          <a:xfrm>
            <a:off x="6197041" y="3524677"/>
            <a:ext cx="5244973" cy="1170681"/>
            <a:chOff x="533400" y="1301266"/>
            <a:chExt cx="7262269" cy="1620943"/>
          </a:xfrm>
        </p:grpSpPr>
        <p:sp>
          <p:nvSpPr>
            <p:cNvPr id="158" name="Rectangle 157">
              <a:extLst>
                <a:ext uri="{FF2B5EF4-FFF2-40B4-BE49-F238E27FC236}">
                  <a16:creationId xmlns:a16="http://schemas.microsoft.com/office/drawing/2014/main" id="{8C4A93E5-6696-4262-A2D9-C885AAEBCEF0}"/>
                </a:ext>
              </a:extLst>
            </p:cNvPr>
            <p:cNvSpPr/>
            <p:nvPr/>
          </p:nvSpPr>
          <p:spPr>
            <a:xfrm>
              <a:off x="533400" y="1329606"/>
              <a:ext cx="7262269" cy="1592603"/>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0">
              <a:extLst>
                <a:ext uri="{FF2B5EF4-FFF2-40B4-BE49-F238E27FC236}">
                  <a16:creationId xmlns:a16="http://schemas.microsoft.com/office/drawing/2014/main" id="{FA74CD50-065F-4A52-BEF6-653E9855862F}"/>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0" name="TextBox 159">
              <a:extLst>
                <a:ext uri="{FF2B5EF4-FFF2-40B4-BE49-F238E27FC236}">
                  <a16:creationId xmlns:a16="http://schemas.microsoft.com/office/drawing/2014/main" id="{1951B6B0-4F6D-4BAC-9E4C-3674D8E7D833}"/>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sp>
        <p:nvSpPr>
          <p:cNvPr id="152" name="Freeform: Shape 151">
            <a:extLst>
              <a:ext uri="{FF2B5EF4-FFF2-40B4-BE49-F238E27FC236}">
                <a16:creationId xmlns:a16="http://schemas.microsoft.com/office/drawing/2014/main" id="{17DBC4CF-A1BC-45F0-95C8-F60C6BD9067D}"/>
              </a:ext>
            </a:extLst>
          </p:cNvPr>
          <p:cNvSpPr/>
          <p:nvPr/>
        </p:nvSpPr>
        <p:spPr>
          <a:xfrm>
            <a:off x="6908183" y="352044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93A25551-E2F1-41D2-B76A-0D9F38AEAFBD}"/>
              </a:ext>
            </a:extLst>
          </p:cNvPr>
          <p:cNvGrpSpPr/>
          <p:nvPr/>
        </p:nvGrpSpPr>
        <p:grpSpPr>
          <a:xfrm>
            <a:off x="7393264" y="3672107"/>
            <a:ext cx="3204510" cy="976530"/>
            <a:chOff x="2189708" y="1505400"/>
            <a:chExt cx="4437013" cy="1352119"/>
          </a:xfrm>
        </p:grpSpPr>
        <p:sp>
          <p:nvSpPr>
            <p:cNvPr id="155" name="TextBox 154">
              <a:extLst>
                <a:ext uri="{FF2B5EF4-FFF2-40B4-BE49-F238E27FC236}">
                  <a16:creationId xmlns:a16="http://schemas.microsoft.com/office/drawing/2014/main" id="{7D6C56C1-06D3-41B8-88A9-7249A7817D2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04</a:t>
              </a:r>
            </a:p>
          </p:txBody>
        </p:sp>
        <p:sp>
          <p:nvSpPr>
            <p:cNvPr id="156" name="TextBox 155">
              <a:extLst>
                <a:ext uri="{FF2B5EF4-FFF2-40B4-BE49-F238E27FC236}">
                  <a16:creationId xmlns:a16="http://schemas.microsoft.com/office/drawing/2014/main" id="{ED296B76-CF55-408D-899B-035A6E82B3A6}"/>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57" name="Straight Connector 156">
              <a:extLst>
                <a:ext uri="{FF2B5EF4-FFF2-40B4-BE49-F238E27FC236}">
                  <a16:creationId xmlns:a16="http://schemas.microsoft.com/office/drawing/2014/main" id="{33D4FE20-B44D-4158-B503-CA23155E330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62" name="Group 161">
            <a:extLst>
              <a:ext uri="{FF2B5EF4-FFF2-40B4-BE49-F238E27FC236}">
                <a16:creationId xmlns:a16="http://schemas.microsoft.com/office/drawing/2014/main" id="{68966576-0996-44ED-9C7E-B43C47B39B6D}"/>
              </a:ext>
            </a:extLst>
          </p:cNvPr>
          <p:cNvGrpSpPr/>
          <p:nvPr/>
        </p:nvGrpSpPr>
        <p:grpSpPr>
          <a:xfrm>
            <a:off x="528234" y="5051180"/>
            <a:ext cx="5244973" cy="1170681"/>
            <a:chOff x="533400" y="1301266"/>
            <a:chExt cx="7262269" cy="1620943"/>
          </a:xfrm>
        </p:grpSpPr>
        <p:sp>
          <p:nvSpPr>
            <p:cNvPr id="169" name="Rectangle 168">
              <a:extLst>
                <a:ext uri="{FF2B5EF4-FFF2-40B4-BE49-F238E27FC236}">
                  <a16:creationId xmlns:a16="http://schemas.microsoft.com/office/drawing/2014/main" id="{64D7A737-6978-4366-B193-7375B1455CA3}"/>
                </a:ext>
              </a:extLst>
            </p:cNvPr>
            <p:cNvSpPr/>
            <p:nvPr/>
          </p:nvSpPr>
          <p:spPr>
            <a:xfrm>
              <a:off x="533400" y="1329606"/>
              <a:ext cx="7262269" cy="1592603"/>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Text Box 10">
              <a:extLst>
                <a:ext uri="{FF2B5EF4-FFF2-40B4-BE49-F238E27FC236}">
                  <a16:creationId xmlns:a16="http://schemas.microsoft.com/office/drawing/2014/main" id="{1BE91406-6B51-46B7-8772-3A1CB2BA87E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sp>
          <p:nvSpPr>
            <p:cNvPr id="171" name="TextBox 170">
              <a:extLst>
                <a:ext uri="{FF2B5EF4-FFF2-40B4-BE49-F238E27FC236}">
                  <a16:creationId xmlns:a16="http://schemas.microsoft.com/office/drawing/2014/main" id="{749EA944-467F-43A2-ABA3-EAC1165E3F18}"/>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sp>
        <p:nvSpPr>
          <p:cNvPr id="163" name="Freeform: Shape 162">
            <a:extLst>
              <a:ext uri="{FF2B5EF4-FFF2-40B4-BE49-F238E27FC236}">
                <a16:creationId xmlns:a16="http://schemas.microsoft.com/office/drawing/2014/main" id="{76AE1257-79F8-4076-BB16-3758EA8F432D}"/>
              </a:ext>
            </a:extLst>
          </p:cNvPr>
          <p:cNvSpPr/>
          <p:nvPr/>
        </p:nvSpPr>
        <p:spPr>
          <a:xfrm>
            <a:off x="1239376" y="5046943"/>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198E2833-CA8F-4F28-9991-4DFC04843F26}"/>
              </a:ext>
            </a:extLst>
          </p:cNvPr>
          <p:cNvGrpSpPr/>
          <p:nvPr/>
        </p:nvGrpSpPr>
        <p:grpSpPr>
          <a:xfrm>
            <a:off x="1724457" y="5198610"/>
            <a:ext cx="3204510" cy="976530"/>
            <a:chOff x="2189708" y="1505400"/>
            <a:chExt cx="4437013" cy="1352119"/>
          </a:xfrm>
        </p:grpSpPr>
        <p:sp>
          <p:nvSpPr>
            <p:cNvPr id="166" name="TextBox 165">
              <a:extLst>
                <a:ext uri="{FF2B5EF4-FFF2-40B4-BE49-F238E27FC236}">
                  <a16:creationId xmlns:a16="http://schemas.microsoft.com/office/drawing/2014/main" id="{DD925F29-55EB-4CF5-A996-9EB268A6A70F}"/>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05</a:t>
              </a:r>
            </a:p>
          </p:txBody>
        </p:sp>
        <p:sp>
          <p:nvSpPr>
            <p:cNvPr id="167" name="TextBox 166">
              <a:extLst>
                <a:ext uri="{FF2B5EF4-FFF2-40B4-BE49-F238E27FC236}">
                  <a16:creationId xmlns:a16="http://schemas.microsoft.com/office/drawing/2014/main" id="{C289028A-2CD8-48F6-A545-67EDF24ABB0F}"/>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68" name="Straight Connector 167">
              <a:extLst>
                <a:ext uri="{FF2B5EF4-FFF2-40B4-BE49-F238E27FC236}">
                  <a16:creationId xmlns:a16="http://schemas.microsoft.com/office/drawing/2014/main" id="{0C39EA78-D07E-4FD2-980E-E8626A2C3450}"/>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DDDA4EF8-2EA4-433F-9195-D7DC0A2F2AE6}"/>
              </a:ext>
            </a:extLst>
          </p:cNvPr>
          <p:cNvGrpSpPr/>
          <p:nvPr/>
        </p:nvGrpSpPr>
        <p:grpSpPr>
          <a:xfrm>
            <a:off x="6191874" y="5037378"/>
            <a:ext cx="5244973" cy="1170681"/>
            <a:chOff x="533400" y="1301266"/>
            <a:chExt cx="7262269" cy="1620943"/>
          </a:xfrm>
        </p:grpSpPr>
        <p:sp>
          <p:nvSpPr>
            <p:cNvPr id="180" name="Rectangle 179">
              <a:extLst>
                <a:ext uri="{FF2B5EF4-FFF2-40B4-BE49-F238E27FC236}">
                  <a16:creationId xmlns:a16="http://schemas.microsoft.com/office/drawing/2014/main" id="{E9B15DB0-ECAB-41BA-BC68-D4886A9DA32A}"/>
                </a:ext>
              </a:extLst>
            </p:cNvPr>
            <p:cNvSpPr/>
            <p:nvPr/>
          </p:nvSpPr>
          <p:spPr>
            <a:xfrm>
              <a:off x="533400" y="1329606"/>
              <a:ext cx="7262269" cy="1592603"/>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 Box 10">
              <a:extLst>
                <a:ext uri="{FF2B5EF4-FFF2-40B4-BE49-F238E27FC236}">
                  <a16:creationId xmlns:a16="http://schemas.microsoft.com/office/drawing/2014/main" id="{4B72703C-EF16-43AA-9F08-EF0F859F5D63}"/>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b="1" spc="150" dirty="0">
                  <a:solidFill>
                    <a:schemeClr val="bg1"/>
                  </a:solidFill>
                  <a:latin typeface="Bernard MT Condensed" panose="02050806060905020404" pitchFamily="18" charset="0"/>
                </a:rPr>
                <a:t>06</a:t>
              </a:r>
            </a:p>
            <a:p>
              <a:pPr algn="ctr"/>
              <a:r>
                <a:rPr lang="en-US" sz="1100" b="1" dirty="0">
                  <a:solidFill>
                    <a:schemeClr val="bg1"/>
                  </a:solidFill>
                </a:rPr>
                <a:t>OPTION</a:t>
              </a:r>
            </a:p>
          </p:txBody>
        </p:sp>
        <p:sp>
          <p:nvSpPr>
            <p:cNvPr id="182" name="TextBox 181">
              <a:extLst>
                <a:ext uri="{FF2B5EF4-FFF2-40B4-BE49-F238E27FC236}">
                  <a16:creationId xmlns:a16="http://schemas.microsoft.com/office/drawing/2014/main" id="{6AE55689-B75F-49E8-BE14-5AD0F6F10551}"/>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06</a:t>
              </a:r>
            </a:p>
          </p:txBody>
        </p:sp>
      </p:grpSp>
      <p:sp>
        <p:nvSpPr>
          <p:cNvPr id="174" name="Freeform: Shape 173">
            <a:extLst>
              <a:ext uri="{FF2B5EF4-FFF2-40B4-BE49-F238E27FC236}">
                <a16:creationId xmlns:a16="http://schemas.microsoft.com/office/drawing/2014/main" id="{E8A50AC4-2EA0-48DF-AEA2-A623D5DC5D83}"/>
              </a:ext>
            </a:extLst>
          </p:cNvPr>
          <p:cNvSpPr/>
          <p:nvPr/>
        </p:nvSpPr>
        <p:spPr>
          <a:xfrm>
            <a:off x="6903016" y="5033141"/>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8C5B54AB-BFC7-4A80-9EAC-4F32FF0E626C}"/>
              </a:ext>
            </a:extLst>
          </p:cNvPr>
          <p:cNvGrpSpPr/>
          <p:nvPr/>
        </p:nvGrpSpPr>
        <p:grpSpPr>
          <a:xfrm>
            <a:off x="7388097" y="5184808"/>
            <a:ext cx="3204510" cy="976530"/>
            <a:chOff x="2189708" y="1505400"/>
            <a:chExt cx="4437013" cy="1352119"/>
          </a:xfrm>
        </p:grpSpPr>
        <p:sp>
          <p:nvSpPr>
            <p:cNvPr id="177" name="TextBox 176">
              <a:extLst>
                <a:ext uri="{FF2B5EF4-FFF2-40B4-BE49-F238E27FC236}">
                  <a16:creationId xmlns:a16="http://schemas.microsoft.com/office/drawing/2014/main" id="{51649505-7E4C-40CA-B4CD-CBDDE9B609B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06</a:t>
              </a:r>
            </a:p>
          </p:txBody>
        </p:sp>
        <p:sp>
          <p:nvSpPr>
            <p:cNvPr id="178" name="TextBox 177">
              <a:extLst>
                <a:ext uri="{FF2B5EF4-FFF2-40B4-BE49-F238E27FC236}">
                  <a16:creationId xmlns:a16="http://schemas.microsoft.com/office/drawing/2014/main" id="{D78FD63D-110D-4461-B8CF-E46ABD3FE25A}"/>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79" name="Straight Connector 178">
              <a:extLst>
                <a:ext uri="{FF2B5EF4-FFF2-40B4-BE49-F238E27FC236}">
                  <a16:creationId xmlns:a16="http://schemas.microsoft.com/office/drawing/2014/main" id="{E804B7C4-C5E5-497A-8CE3-FF93005D8CA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83" name="Group 349">
            <a:extLst>
              <a:ext uri="{FF2B5EF4-FFF2-40B4-BE49-F238E27FC236}">
                <a16:creationId xmlns:a16="http://schemas.microsoft.com/office/drawing/2014/main" id="{ED3479EE-E32E-44BC-856B-4C4BBEA61F3A}"/>
              </a:ext>
            </a:extLst>
          </p:cNvPr>
          <p:cNvGrpSpPr>
            <a:grpSpLocks noChangeAspect="1"/>
          </p:cNvGrpSpPr>
          <p:nvPr/>
        </p:nvGrpSpPr>
        <p:grpSpPr>
          <a:xfrm>
            <a:off x="5146293" y="3949106"/>
            <a:ext cx="361868" cy="365760"/>
            <a:chOff x="2163763" y="2366963"/>
            <a:chExt cx="442913" cy="447676"/>
          </a:xfrm>
          <a:solidFill>
            <a:srgbClr val="4D4D4D"/>
          </a:solidFill>
        </p:grpSpPr>
        <p:sp>
          <p:nvSpPr>
            <p:cNvPr id="184" name="Freeform 312">
              <a:extLst>
                <a:ext uri="{FF2B5EF4-FFF2-40B4-BE49-F238E27FC236}">
                  <a16:creationId xmlns:a16="http://schemas.microsoft.com/office/drawing/2014/main" id="{FDA3B057-9210-481D-96F4-BB689453A186}"/>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Freeform 313">
              <a:extLst>
                <a:ext uri="{FF2B5EF4-FFF2-40B4-BE49-F238E27FC236}">
                  <a16:creationId xmlns:a16="http://schemas.microsoft.com/office/drawing/2014/main" id="{5A283FC6-117E-4930-AABD-74B470841E62}"/>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14">
              <a:extLst>
                <a:ext uri="{FF2B5EF4-FFF2-40B4-BE49-F238E27FC236}">
                  <a16:creationId xmlns:a16="http://schemas.microsoft.com/office/drawing/2014/main" id="{44A3B554-CA6E-4727-8ADE-32044CD0A1CD}"/>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15">
              <a:extLst>
                <a:ext uri="{FF2B5EF4-FFF2-40B4-BE49-F238E27FC236}">
                  <a16:creationId xmlns:a16="http://schemas.microsoft.com/office/drawing/2014/main" id="{24B71324-A9D2-4CFA-94BE-45F54E98F926}"/>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8" name="Group 187">
            <a:extLst>
              <a:ext uri="{FF2B5EF4-FFF2-40B4-BE49-F238E27FC236}">
                <a16:creationId xmlns:a16="http://schemas.microsoft.com/office/drawing/2014/main" id="{59BB3AE2-2649-4F9D-A142-F240B1D2AFF8}"/>
              </a:ext>
            </a:extLst>
          </p:cNvPr>
          <p:cNvGrpSpPr>
            <a:grpSpLocks noChangeAspect="1"/>
          </p:cNvGrpSpPr>
          <p:nvPr/>
        </p:nvGrpSpPr>
        <p:grpSpPr>
          <a:xfrm>
            <a:off x="5190995" y="5444621"/>
            <a:ext cx="398273" cy="365760"/>
            <a:chOff x="2828925" y="2020888"/>
            <a:chExt cx="311151" cy="285750"/>
          </a:xfrm>
          <a:solidFill>
            <a:srgbClr val="4D4D4D"/>
          </a:solidFill>
        </p:grpSpPr>
        <p:sp>
          <p:nvSpPr>
            <p:cNvPr id="189" name="Freeform 5">
              <a:extLst>
                <a:ext uri="{FF2B5EF4-FFF2-40B4-BE49-F238E27FC236}">
                  <a16:creationId xmlns:a16="http://schemas.microsoft.com/office/drawing/2014/main" id="{5EA76A21-392C-4D96-B32A-489A376D6B1E}"/>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6">
              <a:extLst>
                <a:ext uri="{FF2B5EF4-FFF2-40B4-BE49-F238E27FC236}">
                  <a16:creationId xmlns:a16="http://schemas.microsoft.com/office/drawing/2014/main" id="{C48AAAB6-748B-4C55-AFDA-54430A3FAD3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Oval 7">
              <a:extLst>
                <a:ext uri="{FF2B5EF4-FFF2-40B4-BE49-F238E27FC236}">
                  <a16:creationId xmlns:a16="http://schemas.microsoft.com/office/drawing/2014/main" id="{CADF0387-4C19-4F3B-8B24-19CB14FDB7D0}"/>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8">
              <a:extLst>
                <a:ext uri="{FF2B5EF4-FFF2-40B4-BE49-F238E27FC236}">
                  <a16:creationId xmlns:a16="http://schemas.microsoft.com/office/drawing/2014/main" id="{E74DB79A-AE63-4720-89A9-4AD5E7A9421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3" name="Freeform 223">
            <a:extLst>
              <a:ext uri="{FF2B5EF4-FFF2-40B4-BE49-F238E27FC236}">
                <a16:creationId xmlns:a16="http://schemas.microsoft.com/office/drawing/2014/main" id="{1B4B42E8-163E-4FC2-A921-ADCB21383429}"/>
              </a:ext>
            </a:extLst>
          </p:cNvPr>
          <p:cNvSpPr>
            <a:spLocks noChangeAspect="1" noEditPoints="1"/>
          </p:cNvSpPr>
          <p:nvPr/>
        </p:nvSpPr>
        <p:spPr bwMode="auto">
          <a:xfrm>
            <a:off x="10850064" y="3924102"/>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4" name="Freeform 131">
            <a:extLst>
              <a:ext uri="{FF2B5EF4-FFF2-40B4-BE49-F238E27FC236}">
                <a16:creationId xmlns:a16="http://schemas.microsoft.com/office/drawing/2014/main" id="{860C6502-82C4-489C-943E-C891BEAC5B52}"/>
              </a:ext>
            </a:extLst>
          </p:cNvPr>
          <p:cNvSpPr>
            <a:spLocks noChangeAspect="1" noEditPoints="1"/>
          </p:cNvSpPr>
          <p:nvPr/>
        </p:nvSpPr>
        <p:spPr bwMode="auto">
          <a:xfrm>
            <a:off x="10843323" y="548621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95" name="Group 85">
            <a:extLst>
              <a:ext uri="{FF2B5EF4-FFF2-40B4-BE49-F238E27FC236}">
                <a16:creationId xmlns:a16="http://schemas.microsoft.com/office/drawing/2014/main" id="{DBF3D7C3-84A3-4487-8BE7-BE4C1FAF6AFA}"/>
              </a:ext>
            </a:extLst>
          </p:cNvPr>
          <p:cNvGrpSpPr/>
          <p:nvPr/>
        </p:nvGrpSpPr>
        <p:grpSpPr>
          <a:xfrm>
            <a:off x="10876748" y="2393556"/>
            <a:ext cx="332317" cy="355600"/>
            <a:chOff x="3911601" y="3687763"/>
            <a:chExt cx="249238" cy="266700"/>
          </a:xfrm>
          <a:solidFill>
            <a:srgbClr val="4D4D4D"/>
          </a:solidFill>
        </p:grpSpPr>
        <p:sp>
          <p:nvSpPr>
            <p:cNvPr id="196" name="Freeform 33">
              <a:extLst>
                <a:ext uri="{FF2B5EF4-FFF2-40B4-BE49-F238E27FC236}">
                  <a16:creationId xmlns:a16="http://schemas.microsoft.com/office/drawing/2014/main" id="{684BDE88-6123-4164-A724-626AD9DBFBC6}"/>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4">
              <a:extLst>
                <a:ext uri="{FF2B5EF4-FFF2-40B4-BE49-F238E27FC236}">
                  <a16:creationId xmlns:a16="http://schemas.microsoft.com/office/drawing/2014/main" id="{D7C99237-B3BB-467A-A3F7-7685E39E2FD5}"/>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5">
              <a:extLst>
                <a:ext uri="{FF2B5EF4-FFF2-40B4-BE49-F238E27FC236}">
                  <a16:creationId xmlns:a16="http://schemas.microsoft.com/office/drawing/2014/main" id="{ED049D28-1AB0-466D-B533-59030CF2E3B4}"/>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6">
              <a:extLst>
                <a:ext uri="{FF2B5EF4-FFF2-40B4-BE49-F238E27FC236}">
                  <a16:creationId xmlns:a16="http://schemas.microsoft.com/office/drawing/2014/main" id="{ADF1932D-AF05-42C0-869F-5B1AD3A79230}"/>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0" name="TextBox 199">
            <a:extLst>
              <a:ext uri="{FF2B5EF4-FFF2-40B4-BE49-F238E27FC236}">
                <a16:creationId xmlns:a16="http://schemas.microsoft.com/office/drawing/2014/main" id="{A9D3AEE4-E795-4DC8-8D2E-44C30D6CDB3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5" name="Picture 74">
            <a:hlinkClick r:id="rId2"/>
            <a:extLst>
              <a:ext uri="{FF2B5EF4-FFF2-40B4-BE49-F238E27FC236}">
                <a16:creationId xmlns:a16="http://schemas.microsoft.com/office/drawing/2014/main" id="{1FAE14D1-4048-4798-89EF-4A4EA2778E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0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p:cTn id="7" dur="1000"/>
                                        <p:tgtEl>
                                          <p:spTgt spid="20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00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000" fill="hold"/>
                                        <p:tgtEl>
                                          <p:spTgt spid="35"/>
                                        </p:tgtEl>
                                        <p:attrNameLst>
                                          <p:attrName>ppt_w</p:attrName>
                                        </p:attrNameLst>
                                      </p:cBhvr>
                                      <p:tavLst>
                                        <p:tav tm="0">
                                          <p:val>
                                            <p:fltVal val="0"/>
                                          </p:val>
                                        </p:tav>
                                        <p:tav tm="100000">
                                          <p:val>
                                            <p:strVal val="#ppt_w"/>
                                          </p:val>
                                        </p:tav>
                                      </p:tavLst>
                                    </p:anim>
                                    <p:anim calcmode="lin" valueType="num">
                                      <p:cBhvr>
                                        <p:cTn id="25" dur="1000" fill="hold"/>
                                        <p:tgtEl>
                                          <p:spTgt spid="35"/>
                                        </p:tgtEl>
                                        <p:attrNameLst>
                                          <p:attrName>ppt_h</p:attrName>
                                        </p:attrNameLst>
                                      </p:cBhvr>
                                      <p:tavLst>
                                        <p:tav tm="0">
                                          <p:val>
                                            <p:fltVal val="0"/>
                                          </p:val>
                                        </p:tav>
                                        <p:tav tm="100000">
                                          <p:val>
                                            <p:strVal val="#ppt_h"/>
                                          </p:val>
                                        </p:tav>
                                      </p:tavLst>
                                    </p:anim>
                                    <p:animEffect transition="in" filter="fade">
                                      <p:cBhvr>
                                        <p:cTn id="26" dur="1000"/>
                                        <p:tgtEl>
                                          <p:spTgt spid="35"/>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130"/>
                                        </p:tgtEl>
                                        <p:attrNameLst>
                                          <p:attrName>style.visibility</p:attrName>
                                        </p:attrNameLst>
                                      </p:cBhvr>
                                      <p:to>
                                        <p:strVal val="visible"/>
                                      </p:to>
                                    </p:set>
                                    <p:animEffect transition="in" filter="dissolve">
                                      <p:cBhvr>
                                        <p:cTn id="30" dur="1000"/>
                                        <p:tgtEl>
                                          <p:spTgt spid="130"/>
                                        </p:tgtEl>
                                      </p:cBhvr>
                                    </p:animEffect>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fade">
                                      <p:cBhvr>
                                        <p:cTn id="34" dur="1000"/>
                                        <p:tgtEl>
                                          <p:spTgt spid="129"/>
                                        </p:tgtEl>
                                      </p:cBhvr>
                                    </p:animEffect>
                                    <p:anim calcmode="lin" valueType="num">
                                      <p:cBhvr>
                                        <p:cTn id="35" dur="1000" fill="hold"/>
                                        <p:tgtEl>
                                          <p:spTgt spid="129"/>
                                        </p:tgtEl>
                                        <p:attrNameLst>
                                          <p:attrName>ppt_x</p:attrName>
                                        </p:attrNameLst>
                                      </p:cBhvr>
                                      <p:tavLst>
                                        <p:tav tm="0">
                                          <p:val>
                                            <p:strVal val="#ppt_x"/>
                                          </p:val>
                                        </p:tav>
                                        <p:tav tm="100000">
                                          <p:val>
                                            <p:strVal val="#ppt_x"/>
                                          </p:val>
                                        </p:tav>
                                      </p:tavLst>
                                    </p:anim>
                                    <p:anim calcmode="lin" valueType="num">
                                      <p:cBhvr>
                                        <p:cTn id="36" dur="1000" fill="hold"/>
                                        <p:tgtEl>
                                          <p:spTgt spid="129"/>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wipe(left)">
                                      <p:cBhvr>
                                        <p:cTn id="40" dur="1000"/>
                                        <p:tgtEl>
                                          <p:spTgt spid="132"/>
                                        </p:tgtEl>
                                      </p:cBhvr>
                                    </p:animEffect>
                                  </p:childTnLst>
                                </p:cTn>
                              </p:par>
                              <p:par>
                                <p:cTn id="41" presetID="53" presetClass="entr" presetSubtype="16" fill="hold"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p:cTn id="43" dur="1000" fill="hold"/>
                                        <p:tgtEl>
                                          <p:spTgt spid="195"/>
                                        </p:tgtEl>
                                        <p:attrNameLst>
                                          <p:attrName>ppt_w</p:attrName>
                                        </p:attrNameLst>
                                      </p:cBhvr>
                                      <p:tavLst>
                                        <p:tav tm="0">
                                          <p:val>
                                            <p:fltVal val="0"/>
                                          </p:val>
                                        </p:tav>
                                        <p:tav tm="100000">
                                          <p:val>
                                            <p:strVal val="#ppt_w"/>
                                          </p:val>
                                        </p:tav>
                                      </p:tavLst>
                                    </p:anim>
                                    <p:anim calcmode="lin" valueType="num">
                                      <p:cBhvr>
                                        <p:cTn id="44" dur="1000" fill="hold"/>
                                        <p:tgtEl>
                                          <p:spTgt spid="195"/>
                                        </p:tgtEl>
                                        <p:attrNameLst>
                                          <p:attrName>ppt_h</p:attrName>
                                        </p:attrNameLst>
                                      </p:cBhvr>
                                      <p:tavLst>
                                        <p:tav tm="0">
                                          <p:val>
                                            <p:fltVal val="0"/>
                                          </p:val>
                                        </p:tav>
                                        <p:tav tm="100000">
                                          <p:val>
                                            <p:strVal val="#ppt_h"/>
                                          </p:val>
                                        </p:tav>
                                      </p:tavLst>
                                    </p:anim>
                                    <p:animEffect transition="in" filter="fade">
                                      <p:cBhvr>
                                        <p:cTn id="45" dur="1000"/>
                                        <p:tgtEl>
                                          <p:spTgt spid="195"/>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141"/>
                                        </p:tgtEl>
                                        <p:attrNameLst>
                                          <p:attrName>style.visibility</p:attrName>
                                        </p:attrNameLst>
                                      </p:cBhvr>
                                      <p:to>
                                        <p:strVal val="visible"/>
                                      </p:to>
                                    </p:set>
                                    <p:animEffect transition="in" filter="dissolve">
                                      <p:cBhvr>
                                        <p:cTn id="49" dur="1000"/>
                                        <p:tgtEl>
                                          <p:spTgt spid="141"/>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40"/>
                                        </p:tgtEl>
                                        <p:attrNameLst>
                                          <p:attrName>style.visibility</p:attrName>
                                        </p:attrNameLst>
                                      </p:cBhvr>
                                      <p:to>
                                        <p:strVal val="visible"/>
                                      </p:to>
                                    </p:set>
                                    <p:animEffect transition="in" filter="fade">
                                      <p:cBhvr>
                                        <p:cTn id="53" dur="1000"/>
                                        <p:tgtEl>
                                          <p:spTgt spid="140"/>
                                        </p:tgtEl>
                                      </p:cBhvr>
                                    </p:animEffect>
                                    <p:anim calcmode="lin" valueType="num">
                                      <p:cBhvr>
                                        <p:cTn id="54" dur="1000" fill="hold"/>
                                        <p:tgtEl>
                                          <p:spTgt spid="140"/>
                                        </p:tgtEl>
                                        <p:attrNameLst>
                                          <p:attrName>ppt_x</p:attrName>
                                        </p:attrNameLst>
                                      </p:cBhvr>
                                      <p:tavLst>
                                        <p:tav tm="0">
                                          <p:val>
                                            <p:strVal val="#ppt_x"/>
                                          </p:val>
                                        </p:tav>
                                        <p:tav tm="100000">
                                          <p:val>
                                            <p:strVal val="#ppt_x"/>
                                          </p:val>
                                        </p:tav>
                                      </p:tavLst>
                                    </p:anim>
                                    <p:anim calcmode="lin" valueType="num">
                                      <p:cBhvr>
                                        <p:cTn id="55" dur="1000" fill="hold"/>
                                        <p:tgtEl>
                                          <p:spTgt spid="140"/>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43"/>
                                        </p:tgtEl>
                                        <p:attrNameLst>
                                          <p:attrName>style.visibility</p:attrName>
                                        </p:attrNameLst>
                                      </p:cBhvr>
                                      <p:to>
                                        <p:strVal val="visible"/>
                                      </p:to>
                                    </p:set>
                                    <p:animEffect transition="in" filter="wipe(left)">
                                      <p:cBhvr>
                                        <p:cTn id="59" dur="1000"/>
                                        <p:tgtEl>
                                          <p:spTgt spid="143"/>
                                        </p:tgtEl>
                                      </p:cBhvr>
                                    </p:animEffect>
                                  </p:childTnLst>
                                </p:cTn>
                              </p:par>
                              <p:par>
                                <p:cTn id="60" presetID="53" presetClass="entr" presetSubtype="16" fill="hold" nodeType="withEffect">
                                  <p:stCondLst>
                                    <p:cond delay="0"/>
                                  </p:stCondLst>
                                  <p:childTnLst>
                                    <p:set>
                                      <p:cBhvr>
                                        <p:cTn id="61" dur="1" fill="hold">
                                          <p:stCondLst>
                                            <p:cond delay="0"/>
                                          </p:stCondLst>
                                        </p:cTn>
                                        <p:tgtEl>
                                          <p:spTgt spid="183"/>
                                        </p:tgtEl>
                                        <p:attrNameLst>
                                          <p:attrName>style.visibility</p:attrName>
                                        </p:attrNameLst>
                                      </p:cBhvr>
                                      <p:to>
                                        <p:strVal val="visible"/>
                                      </p:to>
                                    </p:set>
                                    <p:anim calcmode="lin" valueType="num">
                                      <p:cBhvr>
                                        <p:cTn id="62" dur="1000" fill="hold"/>
                                        <p:tgtEl>
                                          <p:spTgt spid="183"/>
                                        </p:tgtEl>
                                        <p:attrNameLst>
                                          <p:attrName>ppt_w</p:attrName>
                                        </p:attrNameLst>
                                      </p:cBhvr>
                                      <p:tavLst>
                                        <p:tav tm="0">
                                          <p:val>
                                            <p:fltVal val="0"/>
                                          </p:val>
                                        </p:tav>
                                        <p:tav tm="100000">
                                          <p:val>
                                            <p:strVal val="#ppt_w"/>
                                          </p:val>
                                        </p:tav>
                                      </p:tavLst>
                                    </p:anim>
                                    <p:anim calcmode="lin" valueType="num">
                                      <p:cBhvr>
                                        <p:cTn id="63" dur="1000" fill="hold"/>
                                        <p:tgtEl>
                                          <p:spTgt spid="183"/>
                                        </p:tgtEl>
                                        <p:attrNameLst>
                                          <p:attrName>ppt_h</p:attrName>
                                        </p:attrNameLst>
                                      </p:cBhvr>
                                      <p:tavLst>
                                        <p:tav tm="0">
                                          <p:val>
                                            <p:fltVal val="0"/>
                                          </p:val>
                                        </p:tav>
                                        <p:tav tm="100000">
                                          <p:val>
                                            <p:strVal val="#ppt_h"/>
                                          </p:val>
                                        </p:tav>
                                      </p:tavLst>
                                    </p:anim>
                                    <p:animEffect transition="in" filter="fade">
                                      <p:cBhvr>
                                        <p:cTn id="64" dur="1000"/>
                                        <p:tgtEl>
                                          <p:spTgt spid="183"/>
                                        </p:tgtEl>
                                      </p:cBhvr>
                                    </p:animEffect>
                                  </p:childTnLst>
                                </p:cTn>
                              </p:par>
                            </p:childTnLst>
                          </p:cTn>
                        </p:par>
                        <p:par>
                          <p:cTn id="65" fill="hold">
                            <p:stCondLst>
                              <p:cond delay="10000"/>
                            </p:stCondLst>
                            <p:childTnLst>
                              <p:par>
                                <p:cTn id="66" presetID="9" presetClass="entr" presetSubtype="0" fill="hold" grpId="0" nodeType="afterEffect">
                                  <p:stCondLst>
                                    <p:cond delay="0"/>
                                  </p:stCondLst>
                                  <p:childTnLst>
                                    <p:set>
                                      <p:cBhvr>
                                        <p:cTn id="67" dur="1" fill="hold">
                                          <p:stCondLst>
                                            <p:cond delay="0"/>
                                          </p:stCondLst>
                                        </p:cTn>
                                        <p:tgtEl>
                                          <p:spTgt spid="152"/>
                                        </p:tgtEl>
                                        <p:attrNameLst>
                                          <p:attrName>style.visibility</p:attrName>
                                        </p:attrNameLst>
                                      </p:cBhvr>
                                      <p:to>
                                        <p:strVal val="visible"/>
                                      </p:to>
                                    </p:set>
                                    <p:animEffect transition="in" filter="dissolve">
                                      <p:cBhvr>
                                        <p:cTn id="68" dur="1000"/>
                                        <p:tgtEl>
                                          <p:spTgt spid="15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1000"/>
                                        <p:tgtEl>
                                          <p:spTgt spid="151"/>
                                        </p:tgtEl>
                                      </p:cBhvr>
                                    </p:animEffect>
                                    <p:anim calcmode="lin" valueType="num">
                                      <p:cBhvr>
                                        <p:cTn id="73" dur="1000" fill="hold"/>
                                        <p:tgtEl>
                                          <p:spTgt spid="151"/>
                                        </p:tgtEl>
                                        <p:attrNameLst>
                                          <p:attrName>ppt_x</p:attrName>
                                        </p:attrNameLst>
                                      </p:cBhvr>
                                      <p:tavLst>
                                        <p:tav tm="0">
                                          <p:val>
                                            <p:strVal val="#ppt_x"/>
                                          </p:val>
                                        </p:tav>
                                        <p:tav tm="100000">
                                          <p:val>
                                            <p:strVal val="#ppt_x"/>
                                          </p:val>
                                        </p:tav>
                                      </p:tavLst>
                                    </p:anim>
                                    <p:anim calcmode="lin" valueType="num">
                                      <p:cBhvr>
                                        <p:cTn id="74" dur="1000" fill="hold"/>
                                        <p:tgtEl>
                                          <p:spTgt spid="151"/>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54"/>
                                        </p:tgtEl>
                                        <p:attrNameLst>
                                          <p:attrName>style.visibility</p:attrName>
                                        </p:attrNameLst>
                                      </p:cBhvr>
                                      <p:to>
                                        <p:strVal val="visible"/>
                                      </p:to>
                                    </p:set>
                                    <p:animEffect transition="in" filter="wipe(left)">
                                      <p:cBhvr>
                                        <p:cTn id="78" dur="1000"/>
                                        <p:tgtEl>
                                          <p:spTgt spid="15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93"/>
                                        </p:tgtEl>
                                        <p:attrNameLst>
                                          <p:attrName>style.visibility</p:attrName>
                                        </p:attrNameLst>
                                      </p:cBhvr>
                                      <p:to>
                                        <p:strVal val="visible"/>
                                      </p:to>
                                    </p:set>
                                    <p:anim calcmode="lin" valueType="num">
                                      <p:cBhvr>
                                        <p:cTn id="81" dur="1000" fill="hold"/>
                                        <p:tgtEl>
                                          <p:spTgt spid="193"/>
                                        </p:tgtEl>
                                        <p:attrNameLst>
                                          <p:attrName>ppt_w</p:attrName>
                                        </p:attrNameLst>
                                      </p:cBhvr>
                                      <p:tavLst>
                                        <p:tav tm="0">
                                          <p:val>
                                            <p:fltVal val="0"/>
                                          </p:val>
                                        </p:tav>
                                        <p:tav tm="100000">
                                          <p:val>
                                            <p:strVal val="#ppt_w"/>
                                          </p:val>
                                        </p:tav>
                                      </p:tavLst>
                                    </p:anim>
                                    <p:anim calcmode="lin" valueType="num">
                                      <p:cBhvr>
                                        <p:cTn id="82" dur="1000" fill="hold"/>
                                        <p:tgtEl>
                                          <p:spTgt spid="193"/>
                                        </p:tgtEl>
                                        <p:attrNameLst>
                                          <p:attrName>ppt_h</p:attrName>
                                        </p:attrNameLst>
                                      </p:cBhvr>
                                      <p:tavLst>
                                        <p:tav tm="0">
                                          <p:val>
                                            <p:fltVal val="0"/>
                                          </p:val>
                                        </p:tav>
                                        <p:tav tm="100000">
                                          <p:val>
                                            <p:strVal val="#ppt_h"/>
                                          </p:val>
                                        </p:tav>
                                      </p:tavLst>
                                    </p:anim>
                                    <p:animEffect transition="in" filter="fade">
                                      <p:cBhvr>
                                        <p:cTn id="83" dur="1000"/>
                                        <p:tgtEl>
                                          <p:spTgt spid="193"/>
                                        </p:tgtEl>
                                      </p:cBhvr>
                                    </p:animEffect>
                                  </p:childTnLst>
                                </p:cTn>
                              </p:par>
                            </p:childTnLst>
                          </p:cTn>
                        </p:par>
                        <p:par>
                          <p:cTn id="84" fill="hold">
                            <p:stCondLst>
                              <p:cond delay="13000"/>
                            </p:stCondLst>
                            <p:childTnLst>
                              <p:par>
                                <p:cTn id="85" presetID="9" presetClass="entr" presetSubtype="0" fill="hold" grpId="0" nodeType="afterEffect">
                                  <p:stCondLst>
                                    <p:cond delay="0"/>
                                  </p:stCondLst>
                                  <p:childTnLst>
                                    <p:set>
                                      <p:cBhvr>
                                        <p:cTn id="86" dur="1" fill="hold">
                                          <p:stCondLst>
                                            <p:cond delay="0"/>
                                          </p:stCondLst>
                                        </p:cTn>
                                        <p:tgtEl>
                                          <p:spTgt spid="163"/>
                                        </p:tgtEl>
                                        <p:attrNameLst>
                                          <p:attrName>style.visibility</p:attrName>
                                        </p:attrNameLst>
                                      </p:cBhvr>
                                      <p:to>
                                        <p:strVal val="visible"/>
                                      </p:to>
                                    </p:set>
                                    <p:animEffect transition="in" filter="dissolve">
                                      <p:cBhvr>
                                        <p:cTn id="87" dur="1000"/>
                                        <p:tgtEl>
                                          <p:spTgt spid="163"/>
                                        </p:tgtEl>
                                      </p:cBhvr>
                                    </p:animEffect>
                                  </p:childTnLst>
                                </p:cTn>
                              </p:par>
                            </p:childTnLst>
                          </p:cTn>
                        </p:par>
                        <p:par>
                          <p:cTn id="88" fill="hold">
                            <p:stCondLst>
                              <p:cond delay="14000"/>
                            </p:stCondLst>
                            <p:childTnLst>
                              <p:par>
                                <p:cTn id="89" presetID="47" presetClass="entr" presetSubtype="0" fill="hold"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fade">
                                      <p:cBhvr>
                                        <p:cTn id="91" dur="1000"/>
                                        <p:tgtEl>
                                          <p:spTgt spid="162"/>
                                        </p:tgtEl>
                                      </p:cBhvr>
                                    </p:animEffect>
                                    <p:anim calcmode="lin" valueType="num">
                                      <p:cBhvr>
                                        <p:cTn id="92" dur="1000" fill="hold"/>
                                        <p:tgtEl>
                                          <p:spTgt spid="162"/>
                                        </p:tgtEl>
                                        <p:attrNameLst>
                                          <p:attrName>ppt_x</p:attrName>
                                        </p:attrNameLst>
                                      </p:cBhvr>
                                      <p:tavLst>
                                        <p:tav tm="0">
                                          <p:val>
                                            <p:strVal val="#ppt_x"/>
                                          </p:val>
                                        </p:tav>
                                        <p:tav tm="100000">
                                          <p:val>
                                            <p:strVal val="#ppt_x"/>
                                          </p:val>
                                        </p:tav>
                                      </p:tavLst>
                                    </p:anim>
                                    <p:anim calcmode="lin" valueType="num">
                                      <p:cBhvr>
                                        <p:cTn id="93" dur="1000" fill="hold"/>
                                        <p:tgtEl>
                                          <p:spTgt spid="162"/>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22" presetClass="entr" presetSubtype="8" fill="hold" nodeType="after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wipe(left)">
                                      <p:cBhvr>
                                        <p:cTn id="97" dur="1000"/>
                                        <p:tgtEl>
                                          <p:spTgt spid="165"/>
                                        </p:tgtEl>
                                      </p:cBhvr>
                                    </p:animEffect>
                                  </p:childTnLst>
                                </p:cTn>
                              </p:par>
                              <p:par>
                                <p:cTn id="98" presetID="53" presetClass="entr" presetSubtype="16"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 calcmode="lin" valueType="num">
                                      <p:cBhvr>
                                        <p:cTn id="100" dur="1000" fill="hold"/>
                                        <p:tgtEl>
                                          <p:spTgt spid="188"/>
                                        </p:tgtEl>
                                        <p:attrNameLst>
                                          <p:attrName>ppt_w</p:attrName>
                                        </p:attrNameLst>
                                      </p:cBhvr>
                                      <p:tavLst>
                                        <p:tav tm="0">
                                          <p:val>
                                            <p:fltVal val="0"/>
                                          </p:val>
                                        </p:tav>
                                        <p:tav tm="100000">
                                          <p:val>
                                            <p:strVal val="#ppt_w"/>
                                          </p:val>
                                        </p:tav>
                                      </p:tavLst>
                                    </p:anim>
                                    <p:anim calcmode="lin" valueType="num">
                                      <p:cBhvr>
                                        <p:cTn id="101" dur="1000" fill="hold"/>
                                        <p:tgtEl>
                                          <p:spTgt spid="188"/>
                                        </p:tgtEl>
                                        <p:attrNameLst>
                                          <p:attrName>ppt_h</p:attrName>
                                        </p:attrNameLst>
                                      </p:cBhvr>
                                      <p:tavLst>
                                        <p:tav tm="0">
                                          <p:val>
                                            <p:fltVal val="0"/>
                                          </p:val>
                                        </p:tav>
                                        <p:tav tm="100000">
                                          <p:val>
                                            <p:strVal val="#ppt_h"/>
                                          </p:val>
                                        </p:tav>
                                      </p:tavLst>
                                    </p:anim>
                                    <p:animEffect transition="in" filter="fade">
                                      <p:cBhvr>
                                        <p:cTn id="102" dur="1000"/>
                                        <p:tgtEl>
                                          <p:spTgt spid="188"/>
                                        </p:tgtEl>
                                      </p:cBhvr>
                                    </p:animEffect>
                                  </p:childTnLst>
                                </p:cTn>
                              </p:par>
                            </p:childTnLst>
                          </p:cTn>
                        </p:par>
                        <p:par>
                          <p:cTn id="103" fill="hold">
                            <p:stCondLst>
                              <p:cond delay="16000"/>
                            </p:stCondLst>
                            <p:childTnLst>
                              <p:par>
                                <p:cTn id="104" presetID="9" presetClass="entr" presetSubtype="0" fill="hold" grpId="0" nodeType="afterEffect">
                                  <p:stCondLst>
                                    <p:cond delay="0"/>
                                  </p:stCondLst>
                                  <p:childTnLst>
                                    <p:set>
                                      <p:cBhvr>
                                        <p:cTn id="105" dur="1" fill="hold">
                                          <p:stCondLst>
                                            <p:cond delay="0"/>
                                          </p:stCondLst>
                                        </p:cTn>
                                        <p:tgtEl>
                                          <p:spTgt spid="174"/>
                                        </p:tgtEl>
                                        <p:attrNameLst>
                                          <p:attrName>style.visibility</p:attrName>
                                        </p:attrNameLst>
                                      </p:cBhvr>
                                      <p:to>
                                        <p:strVal val="visible"/>
                                      </p:to>
                                    </p:set>
                                    <p:animEffect transition="in" filter="dissolve">
                                      <p:cBhvr>
                                        <p:cTn id="106" dur="1000"/>
                                        <p:tgtEl>
                                          <p:spTgt spid="174"/>
                                        </p:tgtEl>
                                      </p:cBhvr>
                                    </p:animEffect>
                                  </p:childTnLst>
                                </p:cTn>
                              </p:par>
                            </p:childTnLst>
                          </p:cTn>
                        </p:par>
                        <p:par>
                          <p:cTn id="107" fill="hold">
                            <p:stCondLst>
                              <p:cond delay="17000"/>
                            </p:stCondLst>
                            <p:childTnLst>
                              <p:par>
                                <p:cTn id="108" presetID="47" presetClass="entr" presetSubtype="0" fill="hold" nodeType="afterEffect">
                                  <p:stCondLst>
                                    <p:cond delay="0"/>
                                  </p:stCondLst>
                                  <p:childTnLst>
                                    <p:set>
                                      <p:cBhvr>
                                        <p:cTn id="109" dur="1" fill="hold">
                                          <p:stCondLst>
                                            <p:cond delay="0"/>
                                          </p:stCondLst>
                                        </p:cTn>
                                        <p:tgtEl>
                                          <p:spTgt spid="173"/>
                                        </p:tgtEl>
                                        <p:attrNameLst>
                                          <p:attrName>style.visibility</p:attrName>
                                        </p:attrNameLst>
                                      </p:cBhvr>
                                      <p:to>
                                        <p:strVal val="visible"/>
                                      </p:to>
                                    </p:set>
                                    <p:animEffect transition="in" filter="fade">
                                      <p:cBhvr>
                                        <p:cTn id="110" dur="1000"/>
                                        <p:tgtEl>
                                          <p:spTgt spid="173"/>
                                        </p:tgtEl>
                                      </p:cBhvr>
                                    </p:animEffect>
                                    <p:anim calcmode="lin" valueType="num">
                                      <p:cBhvr>
                                        <p:cTn id="111" dur="1000" fill="hold"/>
                                        <p:tgtEl>
                                          <p:spTgt spid="173"/>
                                        </p:tgtEl>
                                        <p:attrNameLst>
                                          <p:attrName>ppt_x</p:attrName>
                                        </p:attrNameLst>
                                      </p:cBhvr>
                                      <p:tavLst>
                                        <p:tav tm="0">
                                          <p:val>
                                            <p:strVal val="#ppt_x"/>
                                          </p:val>
                                        </p:tav>
                                        <p:tav tm="100000">
                                          <p:val>
                                            <p:strVal val="#ppt_x"/>
                                          </p:val>
                                        </p:tav>
                                      </p:tavLst>
                                    </p:anim>
                                    <p:anim calcmode="lin" valueType="num">
                                      <p:cBhvr>
                                        <p:cTn id="112" dur="1000" fill="hold"/>
                                        <p:tgtEl>
                                          <p:spTgt spid="173"/>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22" presetClass="entr" presetSubtype="8" fill="hold" nodeType="afterEffect">
                                  <p:stCondLst>
                                    <p:cond delay="0"/>
                                  </p:stCondLst>
                                  <p:childTnLst>
                                    <p:set>
                                      <p:cBhvr>
                                        <p:cTn id="115" dur="1" fill="hold">
                                          <p:stCondLst>
                                            <p:cond delay="0"/>
                                          </p:stCondLst>
                                        </p:cTn>
                                        <p:tgtEl>
                                          <p:spTgt spid="176"/>
                                        </p:tgtEl>
                                        <p:attrNameLst>
                                          <p:attrName>style.visibility</p:attrName>
                                        </p:attrNameLst>
                                      </p:cBhvr>
                                      <p:to>
                                        <p:strVal val="visible"/>
                                      </p:to>
                                    </p:set>
                                    <p:animEffect transition="in" filter="wipe(left)">
                                      <p:cBhvr>
                                        <p:cTn id="116" dur="1000"/>
                                        <p:tgtEl>
                                          <p:spTgt spid="1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194"/>
                                        </p:tgtEl>
                                        <p:attrNameLst>
                                          <p:attrName>style.visibility</p:attrName>
                                        </p:attrNameLst>
                                      </p:cBhvr>
                                      <p:to>
                                        <p:strVal val="visible"/>
                                      </p:to>
                                    </p:set>
                                    <p:anim calcmode="lin" valueType="num">
                                      <p:cBhvr>
                                        <p:cTn id="119" dur="1000" fill="hold"/>
                                        <p:tgtEl>
                                          <p:spTgt spid="194"/>
                                        </p:tgtEl>
                                        <p:attrNameLst>
                                          <p:attrName>ppt_w</p:attrName>
                                        </p:attrNameLst>
                                      </p:cBhvr>
                                      <p:tavLst>
                                        <p:tav tm="0">
                                          <p:val>
                                            <p:fltVal val="0"/>
                                          </p:val>
                                        </p:tav>
                                        <p:tav tm="100000">
                                          <p:val>
                                            <p:strVal val="#ppt_w"/>
                                          </p:val>
                                        </p:tav>
                                      </p:tavLst>
                                    </p:anim>
                                    <p:anim calcmode="lin" valueType="num">
                                      <p:cBhvr>
                                        <p:cTn id="120" dur="1000" fill="hold"/>
                                        <p:tgtEl>
                                          <p:spTgt spid="194"/>
                                        </p:tgtEl>
                                        <p:attrNameLst>
                                          <p:attrName>ppt_h</p:attrName>
                                        </p:attrNameLst>
                                      </p:cBhvr>
                                      <p:tavLst>
                                        <p:tav tm="0">
                                          <p:val>
                                            <p:fltVal val="0"/>
                                          </p:val>
                                        </p:tav>
                                        <p:tav tm="100000">
                                          <p:val>
                                            <p:strVal val="#ppt_h"/>
                                          </p:val>
                                        </p:tav>
                                      </p:tavLst>
                                    </p:anim>
                                    <p:animEffect transition="in" filter="fade">
                                      <p:cBhvr>
                                        <p:cTn id="121"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130" grpId="0" animBg="1"/>
      <p:bldP spid="141" grpId="0" animBg="1"/>
      <p:bldP spid="152" grpId="0" animBg="1"/>
      <p:bldP spid="163" grpId="0" animBg="1"/>
      <p:bldP spid="174" grpId="0" animBg="1"/>
      <p:bldP spid="193" grpId="0" animBg="1"/>
      <p:bldP spid="194" grpId="0" animBg="1"/>
      <p:bldP spid="2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2019-09-25T17:56:06Z</dcterms:modified>
</cp:coreProperties>
</file>