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7566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2520CF9-B102-4EBA-AA53-C7C36FE09B6B}"/>
              </a:ext>
            </a:extLst>
          </p:cNvPr>
          <p:cNvSpPr>
            <a:spLocks noChangeAspect="1"/>
          </p:cNvSpPr>
          <p:nvPr/>
        </p:nvSpPr>
        <p:spPr>
          <a:xfrm>
            <a:off x="1905927" y="3608592"/>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44546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ACF354A-6613-422F-BFDC-D0F570AB248A}"/>
              </a:ext>
            </a:extLst>
          </p:cNvPr>
          <p:cNvSpPr/>
          <p:nvPr/>
        </p:nvSpPr>
        <p:spPr>
          <a:xfrm rot="10800000">
            <a:off x="767571" y="6225065"/>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4E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2BD1DBB3-EC8D-4B37-962A-73BF703292DD}"/>
              </a:ext>
            </a:extLst>
          </p:cNvPr>
          <p:cNvSpPr/>
          <p:nvPr/>
        </p:nvSpPr>
        <p:spPr>
          <a:xfrm>
            <a:off x="749309" y="3910410"/>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E03B0330-7EEF-4CE4-B787-E9F7C06A78BD}"/>
              </a:ext>
            </a:extLst>
          </p:cNvPr>
          <p:cNvGrpSpPr/>
          <p:nvPr/>
        </p:nvGrpSpPr>
        <p:grpSpPr>
          <a:xfrm>
            <a:off x="927936" y="3605609"/>
            <a:ext cx="1156922" cy="822960"/>
            <a:chOff x="850142" y="2680077"/>
            <a:chExt cx="1481329" cy="1053722"/>
          </a:xfrm>
        </p:grpSpPr>
        <p:grpSp>
          <p:nvGrpSpPr>
            <p:cNvPr id="10" name="Group 9">
              <a:extLst>
                <a:ext uri="{FF2B5EF4-FFF2-40B4-BE49-F238E27FC236}">
                  <a16:creationId xmlns:a16="http://schemas.microsoft.com/office/drawing/2014/main" id="{F24E4190-D10D-4BF3-B1E6-7AE427F0CCFB}"/>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12" name="Freeform: Shape 11">
                <a:extLst>
                  <a:ext uri="{FF2B5EF4-FFF2-40B4-BE49-F238E27FC236}">
                    <a16:creationId xmlns:a16="http://schemas.microsoft.com/office/drawing/2014/main" id="{3B5E8ED1-8408-4325-B91F-98FA9A679533}"/>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6C7C93"/>
                  </a:gs>
                  <a:gs pos="17000">
                    <a:srgbClr val="304057"/>
                  </a:gs>
                  <a:gs pos="0">
                    <a:srgbClr val="1C2C43"/>
                  </a:gs>
                  <a:gs pos="48000">
                    <a:srgbClr val="44546B"/>
                  </a:gs>
                  <a:gs pos="100000">
                    <a:srgbClr val="44546B"/>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76A2A78-7589-4501-9C87-2EA5C746FB7F}"/>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11" name="TextBox 10">
              <a:extLst>
                <a:ext uri="{FF2B5EF4-FFF2-40B4-BE49-F238E27FC236}">
                  <a16:creationId xmlns:a16="http://schemas.microsoft.com/office/drawing/2014/main" id="{6AB64257-7617-4F5C-B1BF-B09888F67E9D}"/>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18" name="Text Box 10">
            <a:extLst>
              <a:ext uri="{FF2B5EF4-FFF2-40B4-BE49-F238E27FC236}">
                <a16:creationId xmlns:a16="http://schemas.microsoft.com/office/drawing/2014/main" id="{09633D78-4A27-40A8-A225-4B5EA0A66285}"/>
              </a:ext>
            </a:extLst>
          </p:cNvPr>
          <p:cNvSpPr txBox="1">
            <a:spLocks noChangeArrowheads="1"/>
          </p:cNvSpPr>
          <p:nvPr/>
        </p:nvSpPr>
        <p:spPr bwMode="auto">
          <a:xfrm>
            <a:off x="1115563" y="5212080"/>
            <a:ext cx="777240" cy="822960"/>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02</a:t>
            </a:r>
          </a:p>
        </p:txBody>
      </p:sp>
      <p:sp>
        <p:nvSpPr>
          <p:cNvPr id="19" name="TextBox 18">
            <a:extLst>
              <a:ext uri="{FF2B5EF4-FFF2-40B4-BE49-F238E27FC236}">
                <a16:creationId xmlns:a16="http://schemas.microsoft.com/office/drawing/2014/main" id="{0D6A65BA-C0F7-4715-B939-A7A78818D2D3}"/>
              </a:ext>
            </a:extLst>
          </p:cNvPr>
          <p:cNvSpPr txBox="1"/>
          <p:nvPr/>
        </p:nvSpPr>
        <p:spPr>
          <a:xfrm>
            <a:off x="2099636" y="4197917"/>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22" name="Group 21">
            <a:extLst>
              <a:ext uri="{FF2B5EF4-FFF2-40B4-BE49-F238E27FC236}">
                <a16:creationId xmlns:a16="http://schemas.microsoft.com/office/drawing/2014/main" id="{65280912-D6DB-478C-B7A5-8486693D5656}"/>
              </a:ext>
            </a:extLst>
          </p:cNvPr>
          <p:cNvGrpSpPr/>
          <p:nvPr/>
        </p:nvGrpSpPr>
        <p:grpSpPr>
          <a:xfrm>
            <a:off x="975733" y="6196409"/>
            <a:ext cx="1005840" cy="354686"/>
            <a:chOff x="6372397" y="6019800"/>
            <a:chExt cx="1005840" cy="354686"/>
          </a:xfrm>
        </p:grpSpPr>
        <p:sp>
          <p:nvSpPr>
            <p:cNvPr id="17" name="Freeform: Shape 16">
              <a:extLst>
                <a:ext uri="{FF2B5EF4-FFF2-40B4-BE49-F238E27FC236}">
                  <a16:creationId xmlns:a16="http://schemas.microsoft.com/office/drawing/2014/main" id="{2B0EE567-3434-4CD0-95EE-BBCEC3429BDC}"/>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10">
              <a:extLst>
                <a:ext uri="{FF2B5EF4-FFF2-40B4-BE49-F238E27FC236}">
                  <a16:creationId xmlns:a16="http://schemas.microsoft.com/office/drawing/2014/main" id="{FE34A93C-2764-4489-AC38-989615E234CD}"/>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23" name="Freeform: Shape 22">
            <a:extLst>
              <a:ext uri="{FF2B5EF4-FFF2-40B4-BE49-F238E27FC236}">
                <a16:creationId xmlns:a16="http://schemas.microsoft.com/office/drawing/2014/main" id="{4FF89355-8658-457A-BE66-F402EE0D175E}"/>
              </a:ext>
            </a:extLst>
          </p:cNvPr>
          <p:cNvSpPr>
            <a:spLocks noChangeAspect="1"/>
          </p:cNvSpPr>
          <p:nvPr/>
        </p:nvSpPr>
        <p:spPr>
          <a:xfrm>
            <a:off x="5804818" y="3601727"/>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34486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AE091DE2-F89E-4CD2-8DA0-86112A814553}"/>
              </a:ext>
            </a:extLst>
          </p:cNvPr>
          <p:cNvSpPr/>
          <p:nvPr/>
        </p:nvSpPr>
        <p:spPr>
          <a:xfrm rot="10800000">
            <a:off x="4666462" y="6218200"/>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344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3F5CF6D5-50B5-4331-8559-39800B5E13F8}"/>
              </a:ext>
            </a:extLst>
          </p:cNvPr>
          <p:cNvSpPr/>
          <p:nvPr/>
        </p:nvSpPr>
        <p:spPr>
          <a:xfrm>
            <a:off x="4648200" y="3903545"/>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886F9BA-0B07-4D58-85CB-0C2E91747FD7}"/>
              </a:ext>
            </a:extLst>
          </p:cNvPr>
          <p:cNvGrpSpPr/>
          <p:nvPr/>
        </p:nvGrpSpPr>
        <p:grpSpPr>
          <a:xfrm>
            <a:off x="4826827" y="3598744"/>
            <a:ext cx="1156922" cy="822960"/>
            <a:chOff x="850142" y="2680077"/>
            <a:chExt cx="1481329" cy="1053722"/>
          </a:xfrm>
        </p:grpSpPr>
        <p:grpSp>
          <p:nvGrpSpPr>
            <p:cNvPr id="27" name="Group 26">
              <a:extLst>
                <a:ext uri="{FF2B5EF4-FFF2-40B4-BE49-F238E27FC236}">
                  <a16:creationId xmlns:a16="http://schemas.microsoft.com/office/drawing/2014/main" id="{C645F2AE-AC93-46FF-9321-2BD00D2276DD}"/>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9" name="Freeform: Shape 28">
                <a:extLst>
                  <a:ext uri="{FF2B5EF4-FFF2-40B4-BE49-F238E27FC236}">
                    <a16:creationId xmlns:a16="http://schemas.microsoft.com/office/drawing/2014/main" id="{4283553F-13B8-4404-9A87-B6BDB9744374}"/>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84989B"/>
                  </a:gs>
                  <a:gs pos="17000">
                    <a:srgbClr val="485C75"/>
                  </a:gs>
                  <a:gs pos="0">
                    <a:srgbClr val="344861"/>
                  </a:gs>
                  <a:gs pos="48000">
                    <a:srgbClr val="5C7089"/>
                  </a:gs>
                  <a:gs pos="100000">
                    <a:srgbClr val="5C7089"/>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7FC1D73-396A-403C-8D9D-A806FD787870}"/>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8" name="TextBox 27">
              <a:extLst>
                <a:ext uri="{FF2B5EF4-FFF2-40B4-BE49-F238E27FC236}">
                  <a16:creationId xmlns:a16="http://schemas.microsoft.com/office/drawing/2014/main" id="{778BBD39-7C76-4EEE-B1B2-EF331E5A337A}"/>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31" name="Text Box 10">
            <a:extLst>
              <a:ext uri="{FF2B5EF4-FFF2-40B4-BE49-F238E27FC236}">
                <a16:creationId xmlns:a16="http://schemas.microsoft.com/office/drawing/2014/main" id="{11758BB3-A38F-44CD-A127-31BCBA8A3264}"/>
              </a:ext>
            </a:extLst>
          </p:cNvPr>
          <p:cNvSpPr txBox="1">
            <a:spLocks noChangeArrowheads="1"/>
          </p:cNvSpPr>
          <p:nvPr/>
        </p:nvSpPr>
        <p:spPr bwMode="auto">
          <a:xfrm>
            <a:off x="5014454" y="5212080"/>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03</a:t>
            </a:r>
          </a:p>
        </p:txBody>
      </p:sp>
      <p:sp>
        <p:nvSpPr>
          <p:cNvPr id="32" name="TextBox 31">
            <a:extLst>
              <a:ext uri="{FF2B5EF4-FFF2-40B4-BE49-F238E27FC236}">
                <a16:creationId xmlns:a16="http://schemas.microsoft.com/office/drawing/2014/main" id="{79BCF013-DDB6-460A-9E31-E709B5552124}"/>
              </a:ext>
            </a:extLst>
          </p:cNvPr>
          <p:cNvSpPr txBox="1"/>
          <p:nvPr/>
        </p:nvSpPr>
        <p:spPr>
          <a:xfrm>
            <a:off x="5998527" y="4191052"/>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33" name="Group 32">
            <a:extLst>
              <a:ext uri="{FF2B5EF4-FFF2-40B4-BE49-F238E27FC236}">
                <a16:creationId xmlns:a16="http://schemas.microsoft.com/office/drawing/2014/main" id="{A9CF3E42-7A44-4416-958A-61A578EFCE64}"/>
              </a:ext>
            </a:extLst>
          </p:cNvPr>
          <p:cNvGrpSpPr/>
          <p:nvPr/>
        </p:nvGrpSpPr>
        <p:grpSpPr>
          <a:xfrm>
            <a:off x="4874624" y="6189544"/>
            <a:ext cx="1005840" cy="354686"/>
            <a:chOff x="6372397" y="6019800"/>
            <a:chExt cx="1005840" cy="354686"/>
          </a:xfrm>
        </p:grpSpPr>
        <p:sp>
          <p:nvSpPr>
            <p:cNvPr id="34" name="Freeform: Shape 33">
              <a:extLst>
                <a:ext uri="{FF2B5EF4-FFF2-40B4-BE49-F238E27FC236}">
                  <a16:creationId xmlns:a16="http://schemas.microsoft.com/office/drawing/2014/main" id="{A632D0FE-27E3-44E9-9858-07C6EE5CC4ED}"/>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9DA8B6D1-E918-4075-9C91-D641244BFA5E}"/>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66" name="TextBox 65">
            <a:extLst>
              <a:ext uri="{FF2B5EF4-FFF2-40B4-BE49-F238E27FC236}">
                <a16:creationId xmlns:a16="http://schemas.microsoft.com/office/drawing/2014/main" id="{9A107E3D-18FE-4669-A3C7-A2C1914043D3}"/>
              </a:ext>
            </a:extLst>
          </p:cNvPr>
          <p:cNvSpPr txBox="1"/>
          <p:nvPr/>
        </p:nvSpPr>
        <p:spPr>
          <a:xfrm>
            <a:off x="387496" y="305067"/>
            <a:ext cx="5098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67" name="Freeform: Shape 66">
            <a:extLst>
              <a:ext uri="{FF2B5EF4-FFF2-40B4-BE49-F238E27FC236}">
                <a16:creationId xmlns:a16="http://schemas.microsoft.com/office/drawing/2014/main" id="{94D6747B-336A-4115-B8F8-518640C023A2}"/>
              </a:ext>
            </a:extLst>
          </p:cNvPr>
          <p:cNvSpPr>
            <a:spLocks noChangeAspect="1"/>
          </p:cNvSpPr>
          <p:nvPr/>
        </p:nvSpPr>
        <p:spPr>
          <a:xfrm>
            <a:off x="9681138" y="3553334"/>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4A5E7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Shape 67">
            <a:extLst>
              <a:ext uri="{FF2B5EF4-FFF2-40B4-BE49-F238E27FC236}">
                <a16:creationId xmlns:a16="http://schemas.microsoft.com/office/drawing/2014/main" id="{244AB2BA-0884-40BF-BE96-E8ADB26720EE}"/>
              </a:ext>
            </a:extLst>
          </p:cNvPr>
          <p:cNvSpPr/>
          <p:nvPr/>
        </p:nvSpPr>
        <p:spPr>
          <a:xfrm rot="10800000">
            <a:off x="8542782" y="6169807"/>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4A5E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Rounded Corners 68">
            <a:extLst>
              <a:ext uri="{FF2B5EF4-FFF2-40B4-BE49-F238E27FC236}">
                <a16:creationId xmlns:a16="http://schemas.microsoft.com/office/drawing/2014/main" id="{956512F8-6425-4758-853F-EE7D5F6021BA}"/>
              </a:ext>
            </a:extLst>
          </p:cNvPr>
          <p:cNvSpPr/>
          <p:nvPr/>
        </p:nvSpPr>
        <p:spPr>
          <a:xfrm>
            <a:off x="8524520" y="3855152"/>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69">
            <a:extLst>
              <a:ext uri="{FF2B5EF4-FFF2-40B4-BE49-F238E27FC236}">
                <a16:creationId xmlns:a16="http://schemas.microsoft.com/office/drawing/2014/main" id="{367A0EA6-9C9D-4570-8501-0DD2C3468AFE}"/>
              </a:ext>
            </a:extLst>
          </p:cNvPr>
          <p:cNvGrpSpPr/>
          <p:nvPr/>
        </p:nvGrpSpPr>
        <p:grpSpPr>
          <a:xfrm>
            <a:off x="8703147" y="3550351"/>
            <a:ext cx="1156922" cy="822960"/>
            <a:chOff x="850142" y="2680077"/>
            <a:chExt cx="1481329" cy="1053722"/>
          </a:xfrm>
        </p:grpSpPr>
        <p:grpSp>
          <p:nvGrpSpPr>
            <p:cNvPr id="71" name="Group 70">
              <a:extLst>
                <a:ext uri="{FF2B5EF4-FFF2-40B4-BE49-F238E27FC236}">
                  <a16:creationId xmlns:a16="http://schemas.microsoft.com/office/drawing/2014/main" id="{E8FF90E3-616D-4F59-949F-DDCFA98643EF}"/>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73" name="Freeform: Shape 72">
                <a:extLst>
                  <a:ext uri="{FF2B5EF4-FFF2-40B4-BE49-F238E27FC236}">
                    <a16:creationId xmlns:a16="http://schemas.microsoft.com/office/drawing/2014/main" id="{3E88669A-D23E-4B81-A570-6EED983C35D0}"/>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9AAEC7"/>
                  </a:gs>
                  <a:gs pos="17000">
                    <a:srgbClr val="5E728B"/>
                  </a:gs>
                  <a:gs pos="0">
                    <a:srgbClr val="4A5E77"/>
                  </a:gs>
                  <a:gs pos="48000">
                    <a:srgbClr val="72869F"/>
                  </a:gs>
                  <a:gs pos="100000">
                    <a:srgbClr val="72869F"/>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4CD12D7B-3E9A-43A9-B5C7-6530039E5CAA}"/>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2" name="TextBox 71">
              <a:extLst>
                <a:ext uri="{FF2B5EF4-FFF2-40B4-BE49-F238E27FC236}">
                  <a16:creationId xmlns:a16="http://schemas.microsoft.com/office/drawing/2014/main" id="{49EEA774-8358-46F9-B94F-52B44E528BDE}"/>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75" name="Text Box 10">
            <a:extLst>
              <a:ext uri="{FF2B5EF4-FFF2-40B4-BE49-F238E27FC236}">
                <a16:creationId xmlns:a16="http://schemas.microsoft.com/office/drawing/2014/main" id="{C2C49CD5-32EC-4BE5-9CDF-2A37E7ED5025}"/>
              </a:ext>
            </a:extLst>
          </p:cNvPr>
          <p:cNvSpPr txBox="1">
            <a:spLocks noChangeArrowheads="1"/>
          </p:cNvSpPr>
          <p:nvPr/>
        </p:nvSpPr>
        <p:spPr bwMode="auto">
          <a:xfrm>
            <a:off x="8890774" y="5212080"/>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04</a:t>
            </a:r>
          </a:p>
        </p:txBody>
      </p:sp>
      <p:sp>
        <p:nvSpPr>
          <p:cNvPr id="76" name="TextBox 75">
            <a:extLst>
              <a:ext uri="{FF2B5EF4-FFF2-40B4-BE49-F238E27FC236}">
                <a16:creationId xmlns:a16="http://schemas.microsoft.com/office/drawing/2014/main" id="{58B20BD2-B177-4930-B99B-8BF43CA178E1}"/>
              </a:ext>
            </a:extLst>
          </p:cNvPr>
          <p:cNvSpPr txBox="1"/>
          <p:nvPr/>
        </p:nvSpPr>
        <p:spPr>
          <a:xfrm>
            <a:off x="9874847" y="4142659"/>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77" name="Group 76">
            <a:extLst>
              <a:ext uri="{FF2B5EF4-FFF2-40B4-BE49-F238E27FC236}">
                <a16:creationId xmlns:a16="http://schemas.microsoft.com/office/drawing/2014/main" id="{C3D9B4E9-6244-4FDC-9A42-7E4B1F1FE789}"/>
              </a:ext>
            </a:extLst>
          </p:cNvPr>
          <p:cNvGrpSpPr/>
          <p:nvPr/>
        </p:nvGrpSpPr>
        <p:grpSpPr>
          <a:xfrm>
            <a:off x="8750944" y="6141151"/>
            <a:ext cx="1005840" cy="354686"/>
            <a:chOff x="6372397" y="6019800"/>
            <a:chExt cx="1005840" cy="354686"/>
          </a:xfrm>
        </p:grpSpPr>
        <p:sp>
          <p:nvSpPr>
            <p:cNvPr id="78" name="Freeform: Shape 77">
              <a:extLst>
                <a:ext uri="{FF2B5EF4-FFF2-40B4-BE49-F238E27FC236}">
                  <a16:creationId xmlns:a16="http://schemas.microsoft.com/office/drawing/2014/main" id="{304954AC-2123-4E28-B96C-198A6E2241C5}"/>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 Box 10">
              <a:extLst>
                <a:ext uri="{FF2B5EF4-FFF2-40B4-BE49-F238E27FC236}">
                  <a16:creationId xmlns:a16="http://schemas.microsoft.com/office/drawing/2014/main" id="{FDF4393B-AE90-40CA-9BD3-2657E391441F}"/>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81" name="Freeform: Shape 80">
            <a:extLst>
              <a:ext uri="{FF2B5EF4-FFF2-40B4-BE49-F238E27FC236}">
                <a16:creationId xmlns:a16="http://schemas.microsoft.com/office/drawing/2014/main" id="{151A1669-054C-4EAC-BCED-7ADE36DAD4B1}"/>
              </a:ext>
            </a:extLst>
          </p:cNvPr>
          <p:cNvSpPr>
            <a:spLocks noChangeAspect="1"/>
          </p:cNvSpPr>
          <p:nvPr/>
        </p:nvSpPr>
        <p:spPr>
          <a:xfrm>
            <a:off x="7690757" y="354520"/>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C70C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1DC6E85A-8F50-49F6-B335-225810C70FB6}"/>
              </a:ext>
            </a:extLst>
          </p:cNvPr>
          <p:cNvSpPr/>
          <p:nvPr/>
        </p:nvSpPr>
        <p:spPr>
          <a:xfrm rot="10800000">
            <a:off x="6552401" y="2970993"/>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C70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Rounded Corners 82">
            <a:extLst>
              <a:ext uri="{FF2B5EF4-FFF2-40B4-BE49-F238E27FC236}">
                <a16:creationId xmlns:a16="http://schemas.microsoft.com/office/drawing/2014/main" id="{7B830F08-B7A7-4AF7-B878-024B4AFA5950}"/>
              </a:ext>
            </a:extLst>
          </p:cNvPr>
          <p:cNvSpPr/>
          <p:nvPr/>
        </p:nvSpPr>
        <p:spPr>
          <a:xfrm>
            <a:off x="6534139" y="656338"/>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EB95462A-F9C5-45E0-9091-880E6A0E710F}"/>
              </a:ext>
            </a:extLst>
          </p:cNvPr>
          <p:cNvGrpSpPr/>
          <p:nvPr/>
        </p:nvGrpSpPr>
        <p:grpSpPr>
          <a:xfrm>
            <a:off x="6712766" y="351537"/>
            <a:ext cx="1156922" cy="822960"/>
            <a:chOff x="850142" y="2680077"/>
            <a:chExt cx="1481329" cy="1053722"/>
          </a:xfrm>
        </p:grpSpPr>
        <p:grpSp>
          <p:nvGrpSpPr>
            <p:cNvPr id="85" name="Group 84">
              <a:extLst>
                <a:ext uri="{FF2B5EF4-FFF2-40B4-BE49-F238E27FC236}">
                  <a16:creationId xmlns:a16="http://schemas.microsoft.com/office/drawing/2014/main" id="{C86286C7-20F8-4EBC-BFAA-9A9DB8FCCE13}"/>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87" name="Freeform: Shape 86">
                <a:extLst>
                  <a:ext uri="{FF2B5EF4-FFF2-40B4-BE49-F238E27FC236}">
                    <a16:creationId xmlns:a16="http://schemas.microsoft.com/office/drawing/2014/main" id="{C65C7499-B5C9-4578-A151-9350B2A6F41D}"/>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5C4D"/>
                  </a:gs>
                  <a:gs pos="17000">
                    <a:srgbClr val="DB2011"/>
                  </a:gs>
                  <a:gs pos="0">
                    <a:srgbClr val="C70C00"/>
                  </a:gs>
                  <a:gs pos="48000">
                    <a:srgbClr val="EF3425"/>
                  </a:gs>
                  <a:gs pos="100000">
                    <a:srgbClr val="EF3425"/>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59D08076-8E0B-4759-AC79-F178FF5966C6}"/>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86" name="TextBox 85">
              <a:extLst>
                <a:ext uri="{FF2B5EF4-FFF2-40B4-BE49-F238E27FC236}">
                  <a16:creationId xmlns:a16="http://schemas.microsoft.com/office/drawing/2014/main" id="{687414C1-BFCD-4C26-9A1B-0C945BEFFDF9}"/>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89" name="Text Box 10">
            <a:extLst>
              <a:ext uri="{FF2B5EF4-FFF2-40B4-BE49-F238E27FC236}">
                <a16:creationId xmlns:a16="http://schemas.microsoft.com/office/drawing/2014/main" id="{F3115FFD-07CC-4C47-92E5-8A888760289D}"/>
              </a:ext>
            </a:extLst>
          </p:cNvPr>
          <p:cNvSpPr txBox="1">
            <a:spLocks noChangeArrowheads="1"/>
          </p:cNvSpPr>
          <p:nvPr/>
        </p:nvSpPr>
        <p:spPr bwMode="auto">
          <a:xfrm>
            <a:off x="6900393" y="2012564"/>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01</a:t>
            </a:r>
          </a:p>
        </p:txBody>
      </p:sp>
      <p:sp>
        <p:nvSpPr>
          <p:cNvPr id="90" name="TextBox 89">
            <a:extLst>
              <a:ext uri="{FF2B5EF4-FFF2-40B4-BE49-F238E27FC236}">
                <a16:creationId xmlns:a16="http://schemas.microsoft.com/office/drawing/2014/main" id="{39B65C98-9434-45B9-B511-83291CB21259}"/>
              </a:ext>
            </a:extLst>
          </p:cNvPr>
          <p:cNvSpPr txBox="1"/>
          <p:nvPr/>
        </p:nvSpPr>
        <p:spPr>
          <a:xfrm>
            <a:off x="7884466" y="943845"/>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91" name="Group 90">
            <a:extLst>
              <a:ext uri="{FF2B5EF4-FFF2-40B4-BE49-F238E27FC236}">
                <a16:creationId xmlns:a16="http://schemas.microsoft.com/office/drawing/2014/main" id="{6D8215D7-101F-41F6-8DD3-91920153BFC0}"/>
              </a:ext>
            </a:extLst>
          </p:cNvPr>
          <p:cNvGrpSpPr/>
          <p:nvPr/>
        </p:nvGrpSpPr>
        <p:grpSpPr>
          <a:xfrm>
            <a:off x="6760563" y="2942337"/>
            <a:ext cx="1005840" cy="354686"/>
            <a:chOff x="6372397" y="6019800"/>
            <a:chExt cx="1005840" cy="354686"/>
          </a:xfrm>
        </p:grpSpPr>
        <p:sp>
          <p:nvSpPr>
            <p:cNvPr id="92" name="Freeform: Shape 91">
              <a:extLst>
                <a:ext uri="{FF2B5EF4-FFF2-40B4-BE49-F238E27FC236}">
                  <a16:creationId xmlns:a16="http://schemas.microsoft.com/office/drawing/2014/main" id="{B70AF95D-756E-4D27-8C42-93E0F3A78412}"/>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53614B64-0AA1-4F8D-AB59-FD147A782A31}"/>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94" name="Freeform 101">
            <a:extLst>
              <a:ext uri="{FF2B5EF4-FFF2-40B4-BE49-F238E27FC236}">
                <a16:creationId xmlns:a16="http://schemas.microsoft.com/office/drawing/2014/main" id="{9178F2F4-AA31-4119-A580-AAC5C6B9DF1C}"/>
              </a:ext>
            </a:extLst>
          </p:cNvPr>
          <p:cNvSpPr>
            <a:spLocks noChangeAspect="1" noEditPoints="1"/>
          </p:cNvSpPr>
          <p:nvPr/>
        </p:nvSpPr>
        <p:spPr bwMode="auto">
          <a:xfrm>
            <a:off x="7015127" y="1425810"/>
            <a:ext cx="494181"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5" name="Group 349">
            <a:extLst>
              <a:ext uri="{FF2B5EF4-FFF2-40B4-BE49-F238E27FC236}">
                <a16:creationId xmlns:a16="http://schemas.microsoft.com/office/drawing/2014/main" id="{879CC490-728C-44B2-9AD4-130DCC615B31}"/>
              </a:ext>
            </a:extLst>
          </p:cNvPr>
          <p:cNvGrpSpPr>
            <a:grpSpLocks noChangeAspect="1"/>
          </p:cNvGrpSpPr>
          <p:nvPr/>
        </p:nvGrpSpPr>
        <p:grpSpPr>
          <a:xfrm>
            <a:off x="1275583" y="4652118"/>
            <a:ext cx="457200" cy="462118"/>
            <a:chOff x="2163763" y="2366963"/>
            <a:chExt cx="442913" cy="447676"/>
          </a:xfrm>
          <a:solidFill>
            <a:srgbClr val="3B3B3B"/>
          </a:solidFill>
        </p:grpSpPr>
        <p:sp>
          <p:nvSpPr>
            <p:cNvPr id="96" name="Freeform 312">
              <a:extLst>
                <a:ext uri="{FF2B5EF4-FFF2-40B4-BE49-F238E27FC236}">
                  <a16:creationId xmlns:a16="http://schemas.microsoft.com/office/drawing/2014/main" id="{10318333-520D-4C06-BDB1-E00D4DD19C81}"/>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13">
              <a:extLst>
                <a:ext uri="{FF2B5EF4-FFF2-40B4-BE49-F238E27FC236}">
                  <a16:creationId xmlns:a16="http://schemas.microsoft.com/office/drawing/2014/main" id="{A2246090-EC6E-4E05-AE98-69DD5421A58C}"/>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14">
              <a:extLst>
                <a:ext uri="{FF2B5EF4-FFF2-40B4-BE49-F238E27FC236}">
                  <a16:creationId xmlns:a16="http://schemas.microsoft.com/office/drawing/2014/main" id="{F297F814-14D8-40CB-8817-162DD0C20320}"/>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15">
              <a:extLst>
                <a:ext uri="{FF2B5EF4-FFF2-40B4-BE49-F238E27FC236}">
                  <a16:creationId xmlns:a16="http://schemas.microsoft.com/office/drawing/2014/main" id="{B83792A0-2345-45B9-ACA1-68DD2C5DBC25}"/>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223">
            <a:extLst>
              <a:ext uri="{FF2B5EF4-FFF2-40B4-BE49-F238E27FC236}">
                <a16:creationId xmlns:a16="http://schemas.microsoft.com/office/drawing/2014/main" id="{05A7B28B-AA1E-4666-99E9-A1D25A75C6AE}"/>
              </a:ext>
            </a:extLst>
          </p:cNvPr>
          <p:cNvSpPr>
            <a:spLocks noChangeAspect="1" noEditPoints="1"/>
          </p:cNvSpPr>
          <p:nvPr/>
        </p:nvSpPr>
        <p:spPr bwMode="auto">
          <a:xfrm>
            <a:off x="5143156" y="4650171"/>
            <a:ext cx="468775" cy="45720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01" name="Freeform 131">
            <a:extLst>
              <a:ext uri="{FF2B5EF4-FFF2-40B4-BE49-F238E27FC236}">
                <a16:creationId xmlns:a16="http://schemas.microsoft.com/office/drawing/2014/main" id="{1DC133B6-3088-4FA9-AC3C-C25517168729}"/>
              </a:ext>
            </a:extLst>
          </p:cNvPr>
          <p:cNvSpPr>
            <a:spLocks noChangeAspect="1" noEditPoints="1"/>
          </p:cNvSpPr>
          <p:nvPr/>
        </p:nvSpPr>
        <p:spPr bwMode="auto">
          <a:xfrm>
            <a:off x="9025264" y="4607325"/>
            <a:ext cx="457200" cy="43043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63" name="Picture 62">
            <a:hlinkClick r:id="rId2"/>
            <a:extLst>
              <a:ext uri="{FF2B5EF4-FFF2-40B4-BE49-F238E27FC236}">
                <a16:creationId xmlns:a16="http://schemas.microsoft.com/office/drawing/2014/main" id="{8C7A0D61-2368-4193-8C58-3B973B3796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0436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p:cTn id="11" dur="500" fill="hold"/>
                                        <p:tgtEl>
                                          <p:spTgt spid="83"/>
                                        </p:tgtEl>
                                        <p:attrNameLst>
                                          <p:attrName>ppt_w</p:attrName>
                                        </p:attrNameLst>
                                      </p:cBhvr>
                                      <p:tavLst>
                                        <p:tav tm="0">
                                          <p:val>
                                            <p:fltVal val="0"/>
                                          </p:val>
                                        </p:tav>
                                        <p:tav tm="100000">
                                          <p:val>
                                            <p:strVal val="#ppt_w"/>
                                          </p:val>
                                        </p:tav>
                                      </p:tavLst>
                                    </p:anim>
                                    <p:anim calcmode="lin" valueType="num">
                                      <p:cBhvr>
                                        <p:cTn id="12" dur="500" fill="hold"/>
                                        <p:tgtEl>
                                          <p:spTgt spid="83"/>
                                        </p:tgtEl>
                                        <p:attrNameLst>
                                          <p:attrName>ppt_h</p:attrName>
                                        </p:attrNameLst>
                                      </p:cBhvr>
                                      <p:tavLst>
                                        <p:tav tm="0">
                                          <p:val>
                                            <p:fltVal val="0"/>
                                          </p:val>
                                        </p:tav>
                                        <p:tav tm="100000">
                                          <p:val>
                                            <p:strVal val="#ppt_h"/>
                                          </p:val>
                                        </p:tav>
                                      </p:tavLst>
                                    </p:anim>
                                    <p:animEffect transition="in" filter="fade">
                                      <p:cBhvr>
                                        <p:cTn id="13" dur="500"/>
                                        <p:tgtEl>
                                          <p:spTgt spid="83"/>
                                        </p:tgtEl>
                                      </p:cBhvr>
                                    </p:animEffect>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wipe(down)">
                                      <p:cBhvr>
                                        <p:cTn id="17" dur="500"/>
                                        <p:tgtEl>
                                          <p:spTgt spid="84"/>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81"/>
                                        </p:tgtEl>
                                        <p:attrNameLst>
                                          <p:attrName>style.visibility</p:attrName>
                                        </p:attrNameLst>
                                      </p:cBhvr>
                                      <p:to>
                                        <p:strVal val="visible"/>
                                      </p:to>
                                    </p:set>
                                    <p:animEffect transition="in" filter="wipe(up)">
                                      <p:cBhvr>
                                        <p:cTn id="21" dur="500"/>
                                        <p:tgtEl>
                                          <p:spTgt spid="81"/>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82"/>
                                        </p:tgtEl>
                                        <p:attrNameLst>
                                          <p:attrName>style.visibility</p:attrName>
                                        </p:attrNameLst>
                                      </p:cBhvr>
                                      <p:to>
                                        <p:strVal val="visible"/>
                                      </p:to>
                                    </p:set>
                                    <p:animEffect transition="in" filter="wipe(up)">
                                      <p:cBhvr>
                                        <p:cTn id="25" dur="500"/>
                                        <p:tgtEl>
                                          <p:spTgt spid="82"/>
                                        </p:tgtEl>
                                      </p:cBhvr>
                                    </p:animEffect>
                                  </p:childTnLst>
                                </p:cTn>
                              </p:par>
                            </p:childTnLst>
                          </p:cTn>
                        </p:par>
                        <p:par>
                          <p:cTn id="26" fill="hold">
                            <p:stCondLst>
                              <p:cond delay="3000"/>
                            </p:stCondLst>
                            <p:childTnLst>
                              <p:par>
                                <p:cTn id="27" presetID="22" presetClass="entr" presetSubtype="4" fill="hold" nodeType="afterEffect">
                                  <p:stCondLst>
                                    <p:cond delay="0"/>
                                  </p:stCondLst>
                                  <p:childTnLst>
                                    <p:set>
                                      <p:cBhvr>
                                        <p:cTn id="28" dur="1" fill="hold">
                                          <p:stCondLst>
                                            <p:cond delay="0"/>
                                          </p:stCondLst>
                                        </p:cTn>
                                        <p:tgtEl>
                                          <p:spTgt spid="91"/>
                                        </p:tgtEl>
                                        <p:attrNameLst>
                                          <p:attrName>style.visibility</p:attrName>
                                        </p:attrNameLst>
                                      </p:cBhvr>
                                      <p:to>
                                        <p:strVal val="visible"/>
                                      </p:to>
                                    </p:set>
                                    <p:animEffect transition="in" filter="wipe(down)">
                                      <p:cBhvr>
                                        <p:cTn id="29" dur="500"/>
                                        <p:tgtEl>
                                          <p:spTgt spid="91"/>
                                        </p:tgtEl>
                                      </p:cBhvr>
                                    </p:animEffect>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fade">
                                      <p:cBhvr>
                                        <p:cTn id="33" dur="1000"/>
                                        <p:tgtEl>
                                          <p:spTgt spid="89"/>
                                        </p:tgtEl>
                                      </p:cBhvr>
                                    </p:animEffect>
                                    <p:anim calcmode="lin" valueType="num">
                                      <p:cBhvr>
                                        <p:cTn id="34" dur="1000" fill="hold"/>
                                        <p:tgtEl>
                                          <p:spTgt spid="89"/>
                                        </p:tgtEl>
                                        <p:attrNameLst>
                                          <p:attrName>ppt_x</p:attrName>
                                        </p:attrNameLst>
                                      </p:cBhvr>
                                      <p:tavLst>
                                        <p:tav tm="0">
                                          <p:val>
                                            <p:strVal val="#ppt_x"/>
                                          </p:val>
                                        </p:tav>
                                        <p:tav tm="100000">
                                          <p:val>
                                            <p:strVal val="#ppt_x"/>
                                          </p:val>
                                        </p:tav>
                                      </p:tavLst>
                                    </p:anim>
                                    <p:anim calcmode="lin" valueType="num">
                                      <p:cBhvr>
                                        <p:cTn id="35" dur="1000" fill="hold"/>
                                        <p:tgtEl>
                                          <p:spTgt spid="89"/>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94"/>
                                        </p:tgtEl>
                                        <p:attrNameLst>
                                          <p:attrName>style.visibility</p:attrName>
                                        </p:attrNameLst>
                                      </p:cBhvr>
                                      <p:to>
                                        <p:strVal val="visible"/>
                                      </p:to>
                                    </p:set>
                                    <p:animEffect transition="in" filter="fade">
                                      <p:cBhvr>
                                        <p:cTn id="38" dur="1000"/>
                                        <p:tgtEl>
                                          <p:spTgt spid="94"/>
                                        </p:tgtEl>
                                      </p:cBhvr>
                                    </p:animEffect>
                                    <p:anim calcmode="lin" valueType="num">
                                      <p:cBhvr>
                                        <p:cTn id="39" dur="1000" fill="hold"/>
                                        <p:tgtEl>
                                          <p:spTgt spid="94"/>
                                        </p:tgtEl>
                                        <p:attrNameLst>
                                          <p:attrName>ppt_x</p:attrName>
                                        </p:attrNameLst>
                                      </p:cBhvr>
                                      <p:tavLst>
                                        <p:tav tm="0">
                                          <p:val>
                                            <p:strVal val="#ppt_x"/>
                                          </p:val>
                                        </p:tav>
                                        <p:tav tm="100000">
                                          <p:val>
                                            <p:strVal val="#ppt_x"/>
                                          </p:val>
                                        </p:tav>
                                      </p:tavLst>
                                    </p:anim>
                                    <p:anim calcmode="lin" valueType="num">
                                      <p:cBhvr>
                                        <p:cTn id="40" dur="1000" fill="hold"/>
                                        <p:tgtEl>
                                          <p:spTgt spid="94"/>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22" presetClass="entr" presetSubtype="1" fill="hold" grpId="0" nodeType="afterEffect">
                                  <p:stCondLst>
                                    <p:cond delay="0"/>
                                  </p:stCondLst>
                                  <p:childTnLst>
                                    <p:set>
                                      <p:cBhvr>
                                        <p:cTn id="43" dur="1" fill="hold">
                                          <p:stCondLst>
                                            <p:cond delay="0"/>
                                          </p:stCondLst>
                                        </p:cTn>
                                        <p:tgtEl>
                                          <p:spTgt spid="90"/>
                                        </p:tgtEl>
                                        <p:attrNameLst>
                                          <p:attrName>style.visibility</p:attrName>
                                        </p:attrNameLst>
                                      </p:cBhvr>
                                      <p:to>
                                        <p:strVal val="visible"/>
                                      </p:to>
                                    </p:set>
                                    <p:animEffect transition="in" filter="wipe(up)">
                                      <p:cBhvr>
                                        <p:cTn id="44" dur="1000"/>
                                        <p:tgtEl>
                                          <p:spTgt spid="90"/>
                                        </p:tgtEl>
                                      </p:cBhvr>
                                    </p:animEffect>
                                  </p:childTnLst>
                                </p:cTn>
                              </p:par>
                            </p:childTnLst>
                          </p:cTn>
                        </p:par>
                        <p:par>
                          <p:cTn id="45" fill="hold">
                            <p:stCondLst>
                              <p:cond delay="5500"/>
                            </p:stCondLst>
                            <p:childTnLst>
                              <p:par>
                                <p:cTn id="46" presetID="53" presetClass="entr" presetSubtype="16" fill="hold" grpId="0" nodeType="afterEffect">
                                  <p:stCondLst>
                                    <p:cond delay="0"/>
                                  </p:stCondLst>
                                  <p:childTnLst>
                                    <p:set>
                                      <p:cBhvr>
                                        <p:cTn id="47" dur="1" fill="hold">
                                          <p:stCondLst>
                                            <p:cond delay="0"/>
                                          </p:stCondLst>
                                        </p:cTn>
                                        <p:tgtEl>
                                          <p:spTgt spid="3"/>
                                        </p:tgtEl>
                                        <p:attrNameLst>
                                          <p:attrName>style.visibility</p:attrName>
                                        </p:attrNameLst>
                                      </p:cBhvr>
                                      <p:to>
                                        <p:strVal val="visible"/>
                                      </p:to>
                                    </p:set>
                                    <p:anim calcmode="lin" valueType="num">
                                      <p:cBhvr>
                                        <p:cTn id="48" dur="500" fill="hold"/>
                                        <p:tgtEl>
                                          <p:spTgt spid="3"/>
                                        </p:tgtEl>
                                        <p:attrNameLst>
                                          <p:attrName>ppt_w</p:attrName>
                                        </p:attrNameLst>
                                      </p:cBhvr>
                                      <p:tavLst>
                                        <p:tav tm="0">
                                          <p:val>
                                            <p:fltVal val="0"/>
                                          </p:val>
                                        </p:tav>
                                        <p:tav tm="100000">
                                          <p:val>
                                            <p:strVal val="#ppt_w"/>
                                          </p:val>
                                        </p:tav>
                                      </p:tavLst>
                                    </p:anim>
                                    <p:anim calcmode="lin" valueType="num">
                                      <p:cBhvr>
                                        <p:cTn id="49" dur="500" fill="hold"/>
                                        <p:tgtEl>
                                          <p:spTgt spid="3"/>
                                        </p:tgtEl>
                                        <p:attrNameLst>
                                          <p:attrName>ppt_h</p:attrName>
                                        </p:attrNameLst>
                                      </p:cBhvr>
                                      <p:tavLst>
                                        <p:tav tm="0">
                                          <p:val>
                                            <p:fltVal val="0"/>
                                          </p:val>
                                        </p:tav>
                                        <p:tav tm="100000">
                                          <p:val>
                                            <p:strVal val="#ppt_h"/>
                                          </p:val>
                                        </p:tav>
                                      </p:tavLst>
                                    </p:anim>
                                    <p:animEffect transition="in" filter="fade">
                                      <p:cBhvr>
                                        <p:cTn id="50" dur="500"/>
                                        <p:tgtEl>
                                          <p:spTgt spid="3"/>
                                        </p:tgtEl>
                                      </p:cBhvr>
                                    </p:animEffect>
                                  </p:childTnLst>
                                </p:cTn>
                              </p:par>
                            </p:childTnLst>
                          </p:cTn>
                        </p:par>
                        <p:par>
                          <p:cTn id="51" fill="hold">
                            <p:stCondLst>
                              <p:cond delay="6000"/>
                            </p:stCondLst>
                            <p:childTnLst>
                              <p:par>
                                <p:cTn id="52" presetID="22" presetClass="entr" presetSubtype="4" fill="hold" nodeType="after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down)">
                                      <p:cBhvr>
                                        <p:cTn id="54" dur="500"/>
                                        <p:tgtEl>
                                          <p:spTgt spid="9"/>
                                        </p:tgtEl>
                                      </p:cBhvr>
                                    </p:animEffect>
                                  </p:childTnLst>
                                </p:cTn>
                              </p:par>
                            </p:childTnLst>
                          </p:cTn>
                        </p:par>
                        <p:par>
                          <p:cTn id="55" fill="hold">
                            <p:stCondLst>
                              <p:cond delay="6500"/>
                            </p:stCondLst>
                            <p:childTnLst>
                              <p:par>
                                <p:cTn id="56" presetID="22" presetClass="entr" presetSubtype="1" fill="hold" grpId="0" nodeType="after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wipe(up)">
                                      <p:cBhvr>
                                        <p:cTn id="58" dur="500"/>
                                        <p:tgtEl>
                                          <p:spTgt spid="8"/>
                                        </p:tgtEl>
                                      </p:cBhvr>
                                    </p:animEffect>
                                  </p:childTnLst>
                                </p:cTn>
                              </p:par>
                            </p:childTnLst>
                          </p:cTn>
                        </p:par>
                        <p:par>
                          <p:cTn id="59" fill="hold">
                            <p:stCondLst>
                              <p:cond delay="7000"/>
                            </p:stCondLst>
                            <p:childTnLst>
                              <p:par>
                                <p:cTn id="60" presetID="22" presetClass="entr" presetSubtype="1"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ipe(up)">
                                      <p:cBhvr>
                                        <p:cTn id="62" dur="500"/>
                                        <p:tgtEl>
                                          <p:spTgt spid="14"/>
                                        </p:tgtEl>
                                      </p:cBhvr>
                                    </p:animEffect>
                                  </p:childTnLst>
                                </p:cTn>
                              </p:par>
                            </p:childTnLst>
                          </p:cTn>
                        </p:par>
                        <p:par>
                          <p:cTn id="63" fill="hold">
                            <p:stCondLst>
                              <p:cond delay="7500"/>
                            </p:stCondLst>
                            <p:childTnLst>
                              <p:par>
                                <p:cTn id="64" presetID="22" presetClass="entr" presetSubtype="4" fill="hold" nodeType="after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down)">
                                      <p:cBhvr>
                                        <p:cTn id="66" dur="500"/>
                                        <p:tgtEl>
                                          <p:spTgt spid="22"/>
                                        </p:tgtEl>
                                      </p:cBhvr>
                                    </p:animEffect>
                                  </p:childTnLst>
                                </p:cTn>
                              </p:par>
                            </p:childTnLst>
                          </p:cTn>
                        </p:par>
                        <p:par>
                          <p:cTn id="67" fill="hold">
                            <p:stCondLst>
                              <p:cond delay="8000"/>
                            </p:stCondLst>
                            <p:childTnLst>
                              <p:par>
                                <p:cTn id="68" presetID="42" presetClass="entr" presetSubtype="0" fill="hold" grpId="0" nodeType="after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fade">
                                      <p:cBhvr>
                                        <p:cTn id="70" dur="1000"/>
                                        <p:tgtEl>
                                          <p:spTgt spid="18"/>
                                        </p:tgtEl>
                                      </p:cBhvr>
                                    </p:animEffect>
                                    <p:anim calcmode="lin" valueType="num">
                                      <p:cBhvr>
                                        <p:cTn id="71" dur="1000" fill="hold"/>
                                        <p:tgtEl>
                                          <p:spTgt spid="18"/>
                                        </p:tgtEl>
                                        <p:attrNameLst>
                                          <p:attrName>ppt_x</p:attrName>
                                        </p:attrNameLst>
                                      </p:cBhvr>
                                      <p:tavLst>
                                        <p:tav tm="0">
                                          <p:val>
                                            <p:strVal val="#ppt_x"/>
                                          </p:val>
                                        </p:tav>
                                        <p:tav tm="100000">
                                          <p:val>
                                            <p:strVal val="#ppt_x"/>
                                          </p:val>
                                        </p:tav>
                                      </p:tavLst>
                                    </p:anim>
                                    <p:anim calcmode="lin" valueType="num">
                                      <p:cBhvr>
                                        <p:cTn id="72" dur="1000" fill="hold"/>
                                        <p:tgtEl>
                                          <p:spTgt spid="18"/>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95"/>
                                        </p:tgtEl>
                                        <p:attrNameLst>
                                          <p:attrName>style.visibility</p:attrName>
                                        </p:attrNameLst>
                                      </p:cBhvr>
                                      <p:to>
                                        <p:strVal val="visible"/>
                                      </p:to>
                                    </p:set>
                                    <p:animEffect transition="in" filter="fade">
                                      <p:cBhvr>
                                        <p:cTn id="75" dur="1000"/>
                                        <p:tgtEl>
                                          <p:spTgt spid="95"/>
                                        </p:tgtEl>
                                      </p:cBhvr>
                                    </p:animEffect>
                                    <p:anim calcmode="lin" valueType="num">
                                      <p:cBhvr>
                                        <p:cTn id="76" dur="1000" fill="hold"/>
                                        <p:tgtEl>
                                          <p:spTgt spid="95"/>
                                        </p:tgtEl>
                                        <p:attrNameLst>
                                          <p:attrName>ppt_x</p:attrName>
                                        </p:attrNameLst>
                                      </p:cBhvr>
                                      <p:tavLst>
                                        <p:tav tm="0">
                                          <p:val>
                                            <p:strVal val="#ppt_x"/>
                                          </p:val>
                                        </p:tav>
                                        <p:tav tm="100000">
                                          <p:val>
                                            <p:strVal val="#ppt_x"/>
                                          </p:val>
                                        </p:tav>
                                      </p:tavLst>
                                    </p:anim>
                                    <p:anim calcmode="lin" valueType="num">
                                      <p:cBhvr>
                                        <p:cTn id="77" dur="1000" fill="hold"/>
                                        <p:tgtEl>
                                          <p:spTgt spid="95"/>
                                        </p:tgtEl>
                                        <p:attrNameLst>
                                          <p:attrName>ppt_y</p:attrName>
                                        </p:attrNameLst>
                                      </p:cBhvr>
                                      <p:tavLst>
                                        <p:tav tm="0">
                                          <p:val>
                                            <p:strVal val="#ppt_y+.1"/>
                                          </p:val>
                                        </p:tav>
                                        <p:tav tm="100000">
                                          <p:val>
                                            <p:strVal val="#ppt_y"/>
                                          </p:val>
                                        </p:tav>
                                      </p:tavLst>
                                    </p:anim>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wipe(up)">
                                      <p:cBhvr>
                                        <p:cTn id="81" dur="1000"/>
                                        <p:tgtEl>
                                          <p:spTgt spid="19"/>
                                        </p:tgtEl>
                                      </p:cBhvr>
                                    </p:animEffect>
                                  </p:childTnLst>
                                </p:cTn>
                              </p:par>
                            </p:childTnLst>
                          </p:cTn>
                        </p:par>
                        <p:par>
                          <p:cTn id="82" fill="hold">
                            <p:stCondLst>
                              <p:cond delay="10000"/>
                            </p:stCondLst>
                            <p:childTnLst>
                              <p:par>
                                <p:cTn id="83" presetID="53" presetClass="entr" presetSubtype="16"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fltVal val="0"/>
                                          </p:val>
                                        </p:tav>
                                        <p:tav tm="100000">
                                          <p:val>
                                            <p:strVal val="#ppt_h"/>
                                          </p:val>
                                        </p:tav>
                                      </p:tavLst>
                                    </p:anim>
                                    <p:animEffect transition="in" filter="fade">
                                      <p:cBhvr>
                                        <p:cTn id="87" dur="500"/>
                                        <p:tgtEl>
                                          <p:spTgt spid="25"/>
                                        </p:tgtEl>
                                      </p:cBhvr>
                                    </p:animEffect>
                                  </p:childTnLst>
                                </p:cTn>
                              </p:par>
                            </p:childTnLst>
                          </p:cTn>
                        </p:par>
                        <p:par>
                          <p:cTn id="88" fill="hold">
                            <p:stCondLst>
                              <p:cond delay="10500"/>
                            </p:stCondLst>
                            <p:childTnLst>
                              <p:par>
                                <p:cTn id="89" presetID="22" presetClass="entr" presetSubtype="4" fill="hold" nodeType="afterEffect">
                                  <p:stCondLst>
                                    <p:cond delay="0"/>
                                  </p:stCondLst>
                                  <p:childTnLst>
                                    <p:set>
                                      <p:cBhvr>
                                        <p:cTn id="90" dur="1" fill="hold">
                                          <p:stCondLst>
                                            <p:cond delay="0"/>
                                          </p:stCondLst>
                                        </p:cTn>
                                        <p:tgtEl>
                                          <p:spTgt spid="26"/>
                                        </p:tgtEl>
                                        <p:attrNameLst>
                                          <p:attrName>style.visibility</p:attrName>
                                        </p:attrNameLst>
                                      </p:cBhvr>
                                      <p:to>
                                        <p:strVal val="visible"/>
                                      </p:to>
                                    </p:set>
                                    <p:animEffect transition="in" filter="wipe(down)">
                                      <p:cBhvr>
                                        <p:cTn id="91" dur="500"/>
                                        <p:tgtEl>
                                          <p:spTgt spid="26"/>
                                        </p:tgtEl>
                                      </p:cBhvr>
                                    </p:animEffect>
                                  </p:childTnLst>
                                </p:cTn>
                              </p:par>
                            </p:childTnLst>
                          </p:cTn>
                        </p:par>
                        <p:par>
                          <p:cTn id="92" fill="hold">
                            <p:stCondLst>
                              <p:cond delay="11000"/>
                            </p:stCondLst>
                            <p:childTnLst>
                              <p:par>
                                <p:cTn id="93" presetID="22" presetClass="entr" presetSubtype="1" fill="hold" grpId="0" nodeType="afterEffect">
                                  <p:stCondLst>
                                    <p:cond delay="0"/>
                                  </p:stCondLst>
                                  <p:childTnLst>
                                    <p:set>
                                      <p:cBhvr>
                                        <p:cTn id="94" dur="1" fill="hold">
                                          <p:stCondLst>
                                            <p:cond delay="0"/>
                                          </p:stCondLst>
                                        </p:cTn>
                                        <p:tgtEl>
                                          <p:spTgt spid="23"/>
                                        </p:tgtEl>
                                        <p:attrNameLst>
                                          <p:attrName>style.visibility</p:attrName>
                                        </p:attrNameLst>
                                      </p:cBhvr>
                                      <p:to>
                                        <p:strVal val="visible"/>
                                      </p:to>
                                    </p:set>
                                    <p:animEffect transition="in" filter="wipe(up)">
                                      <p:cBhvr>
                                        <p:cTn id="95" dur="500"/>
                                        <p:tgtEl>
                                          <p:spTgt spid="23"/>
                                        </p:tgtEl>
                                      </p:cBhvr>
                                    </p:animEffect>
                                  </p:childTnLst>
                                </p:cTn>
                              </p:par>
                            </p:childTnLst>
                          </p:cTn>
                        </p:par>
                        <p:par>
                          <p:cTn id="96" fill="hold">
                            <p:stCondLst>
                              <p:cond delay="11500"/>
                            </p:stCondLst>
                            <p:childTnLst>
                              <p:par>
                                <p:cTn id="97" presetID="22" presetClass="entr" presetSubtype="1" fill="hold" grpId="0" nodeType="afterEffect">
                                  <p:stCondLst>
                                    <p:cond delay="0"/>
                                  </p:stCondLst>
                                  <p:childTnLst>
                                    <p:set>
                                      <p:cBhvr>
                                        <p:cTn id="98" dur="1" fill="hold">
                                          <p:stCondLst>
                                            <p:cond delay="0"/>
                                          </p:stCondLst>
                                        </p:cTn>
                                        <p:tgtEl>
                                          <p:spTgt spid="24"/>
                                        </p:tgtEl>
                                        <p:attrNameLst>
                                          <p:attrName>style.visibility</p:attrName>
                                        </p:attrNameLst>
                                      </p:cBhvr>
                                      <p:to>
                                        <p:strVal val="visible"/>
                                      </p:to>
                                    </p:set>
                                    <p:animEffect transition="in" filter="wipe(up)">
                                      <p:cBhvr>
                                        <p:cTn id="99" dur="500"/>
                                        <p:tgtEl>
                                          <p:spTgt spid="24"/>
                                        </p:tgtEl>
                                      </p:cBhvr>
                                    </p:animEffect>
                                  </p:childTnLst>
                                </p:cTn>
                              </p:par>
                            </p:childTnLst>
                          </p:cTn>
                        </p:par>
                        <p:par>
                          <p:cTn id="100" fill="hold">
                            <p:stCondLst>
                              <p:cond delay="12000"/>
                            </p:stCondLst>
                            <p:childTnLst>
                              <p:par>
                                <p:cTn id="101" presetID="22" presetClass="entr" presetSubtype="4" fill="hold" nodeType="afterEffect">
                                  <p:stCondLst>
                                    <p:cond delay="0"/>
                                  </p:stCondLst>
                                  <p:childTnLst>
                                    <p:set>
                                      <p:cBhvr>
                                        <p:cTn id="102" dur="1" fill="hold">
                                          <p:stCondLst>
                                            <p:cond delay="0"/>
                                          </p:stCondLst>
                                        </p:cTn>
                                        <p:tgtEl>
                                          <p:spTgt spid="33"/>
                                        </p:tgtEl>
                                        <p:attrNameLst>
                                          <p:attrName>style.visibility</p:attrName>
                                        </p:attrNameLst>
                                      </p:cBhvr>
                                      <p:to>
                                        <p:strVal val="visible"/>
                                      </p:to>
                                    </p:set>
                                    <p:animEffect transition="in" filter="wipe(down)">
                                      <p:cBhvr>
                                        <p:cTn id="103" dur="500"/>
                                        <p:tgtEl>
                                          <p:spTgt spid="33"/>
                                        </p:tgtEl>
                                      </p:cBhvr>
                                    </p:animEffect>
                                  </p:childTnLst>
                                </p:cTn>
                              </p:par>
                            </p:childTnLst>
                          </p:cTn>
                        </p:par>
                        <p:par>
                          <p:cTn id="104" fill="hold">
                            <p:stCondLst>
                              <p:cond delay="12500"/>
                            </p:stCondLst>
                            <p:childTnLst>
                              <p:par>
                                <p:cTn id="105" presetID="42" presetClass="entr" presetSubtype="0" fill="hold" grpId="0" nodeType="afterEffect">
                                  <p:stCondLst>
                                    <p:cond delay="0"/>
                                  </p:stCondLst>
                                  <p:childTnLst>
                                    <p:set>
                                      <p:cBhvr>
                                        <p:cTn id="106" dur="1" fill="hold">
                                          <p:stCondLst>
                                            <p:cond delay="0"/>
                                          </p:stCondLst>
                                        </p:cTn>
                                        <p:tgtEl>
                                          <p:spTgt spid="31"/>
                                        </p:tgtEl>
                                        <p:attrNameLst>
                                          <p:attrName>style.visibility</p:attrName>
                                        </p:attrNameLst>
                                      </p:cBhvr>
                                      <p:to>
                                        <p:strVal val="visible"/>
                                      </p:to>
                                    </p:set>
                                    <p:animEffect transition="in" filter="fade">
                                      <p:cBhvr>
                                        <p:cTn id="107" dur="1000"/>
                                        <p:tgtEl>
                                          <p:spTgt spid="31"/>
                                        </p:tgtEl>
                                      </p:cBhvr>
                                    </p:animEffect>
                                    <p:anim calcmode="lin" valueType="num">
                                      <p:cBhvr>
                                        <p:cTn id="108" dur="1000" fill="hold"/>
                                        <p:tgtEl>
                                          <p:spTgt spid="31"/>
                                        </p:tgtEl>
                                        <p:attrNameLst>
                                          <p:attrName>ppt_x</p:attrName>
                                        </p:attrNameLst>
                                      </p:cBhvr>
                                      <p:tavLst>
                                        <p:tav tm="0">
                                          <p:val>
                                            <p:strVal val="#ppt_x"/>
                                          </p:val>
                                        </p:tav>
                                        <p:tav tm="100000">
                                          <p:val>
                                            <p:strVal val="#ppt_x"/>
                                          </p:val>
                                        </p:tav>
                                      </p:tavLst>
                                    </p:anim>
                                    <p:anim calcmode="lin" valueType="num">
                                      <p:cBhvr>
                                        <p:cTn id="109" dur="1000" fill="hold"/>
                                        <p:tgtEl>
                                          <p:spTgt spid="3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100"/>
                                        </p:tgtEl>
                                        <p:attrNameLst>
                                          <p:attrName>style.visibility</p:attrName>
                                        </p:attrNameLst>
                                      </p:cBhvr>
                                      <p:to>
                                        <p:strVal val="visible"/>
                                      </p:to>
                                    </p:set>
                                    <p:animEffect transition="in" filter="fade">
                                      <p:cBhvr>
                                        <p:cTn id="112" dur="1000"/>
                                        <p:tgtEl>
                                          <p:spTgt spid="100"/>
                                        </p:tgtEl>
                                      </p:cBhvr>
                                    </p:animEffect>
                                    <p:anim calcmode="lin" valueType="num">
                                      <p:cBhvr>
                                        <p:cTn id="113" dur="1000" fill="hold"/>
                                        <p:tgtEl>
                                          <p:spTgt spid="100"/>
                                        </p:tgtEl>
                                        <p:attrNameLst>
                                          <p:attrName>ppt_x</p:attrName>
                                        </p:attrNameLst>
                                      </p:cBhvr>
                                      <p:tavLst>
                                        <p:tav tm="0">
                                          <p:val>
                                            <p:strVal val="#ppt_x"/>
                                          </p:val>
                                        </p:tav>
                                        <p:tav tm="100000">
                                          <p:val>
                                            <p:strVal val="#ppt_x"/>
                                          </p:val>
                                        </p:tav>
                                      </p:tavLst>
                                    </p:anim>
                                    <p:anim calcmode="lin" valueType="num">
                                      <p:cBhvr>
                                        <p:cTn id="114" dur="1000" fill="hold"/>
                                        <p:tgtEl>
                                          <p:spTgt spid="100"/>
                                        </p:tgtEl>
                                        <p:attrNameLst>
                                          <p:attrName>ppt_y</p:attrName>
                                        </p:attrNameLst>
                                      </p:cBhvr>
                                      <p:tavLst>
                                        <p:tav tm="0">
                                          <p:val>
                                            <p:strVal val="#ppt_y+.1"/>
                                          </p:val>
                                        </p:tav>
                                        <p:tav tm="100000">
                                          <p:val>
                                            <p:strVal val="#ppt_y"/>
                                          </p:val>
                                        </p:tav>
                                      </p:tavLst>
                                    </p:anim>
                                  </p:childTnLst>
                                </p:cTn>
                              </p:par>
                            </p:childTnLst>
                          </p:cTn>
                        </p:par>
                        <p:par>
                          <p:cTn id="115" fill="hold">
                            <p:stCondLst>
                              <p:cond delay="13500"/>
                            </p:stCondLst>
                            <p:childTnLst>
                              <p:par>
                                <p:cTn id="116" presetID="22" presetClass="entr" presetSubtype="1" fill="hold" grpId="0" nodeType="after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wipe(up)">
                                      <p:cBhvr>
                                        <p:cTn id="118" dur="1000"/>
                                        <p:tgtEl>
                                          <p:spTgt spid="32"/>
                                        </p:tgtEl>
                                      </p:cBhvr>
                                    </p:animEffect>
                                  </p:childTnLst>
                                </p:cTn>
                              </p:par>
                            </p:childTnLst>
                          </p:cTn>
                        </p:par>
                        <p:par>
                          <p:cTn id="119" fill="hold">
                            <p:stCondLst>
                              <p:cond delay="14500"/>
                            </p:stCondLst>
                            <p:childTnLst>
                              <p:par>
                                <p:cTn id="120" presetID="53" presetClass="entr" presetSubtype="16" fill="hold" grpId="0" nodeType="afterEffect">
                                  <p:stCondLst>
                                    <p:cond delay="0"/>
                                  </p:stCondLst>
                                  <p:childTnLst>
                                    <p:set>
                                      <p:cBhvr>
                                        <p:cTn id="121" dur="1" fill="hold">
                                          <p:stCondLst>
                                            <p:cond delay="0"/>
                                          </p:stCondLst>
                                        </p:cTn>
                                        <p:tgtEl>
                                          <p:spTgt spid="69"/>
                                        </p:tgtEl>
                                        <p:attrNameLst>
                                          <p:attrName>style.visibility</p:attrName>
                                        </p:attrNameLst>
                                      </p:cBhvr>
                                      <p:to>
                                        <p:strVal val="visible"/>
                                      </p:to>
                                    </p:set>
                                    <p:anim calcmode="lin" valueType="num">
                                      <p:cBhvr>
                                        <p:cTn id="122" dur="500" fill="hold"/>
                                        <p:tgtEl>
                                          <p:spTgt spid="69"/>
                                        </p:tgtEl>
                                        <p:attrNameLst>
                                          <p:attrName>ppt_w</p:attrName>
                                        </p:attrNameLst>
                                      </p:cBhvr>
                                      <p:tavLst>
                                        <p:tav tm="0">
                                          <p:val>
                                            <p:fltVal val="0"/>
                                          </p:val>
                                        </p:tav>
                                        <p:tav tm="100000">
                                          <p:val>
                                            <p:strVal val="#ppt_w"/>
                                          </p:val>
                                        </p:tav>
                                      </p:tavLst>
                                    </p:anim>
                                    <p:anim calcmode="lin" valueType="num">
                                      <p:cBhvr>
                                        <p:cTn id="123" dur="500" fill="hold"/>
                                        <p:tgtEl>
                                          <p:spTgt spid="69"/>
                                        </p:tgtEl>
                                        <p:attrNameLst>
                                          <p:attrName>ppt_h</p:attrName>
                                        </p:attrNameLst>
                                      </p:cBhvr>
                                      <p:tavLst>
                                        <p:tav tm="0">
                                          <p:val>
                                            <p:fltVal val="0"/>
                                          </p:val>
                                        </p:tav>
                                        <p:tav tm="100000">
                                          <p:val>
                                            <p:strVal val="#ppt_h"/>
                                          </p:val>
                                        </p:tav>
                                      </p:tavLst>
                                    </p:anim>
                                    <p:animEffect transition="in" filter="fade">
                                      <p:cBhvr>
                                        <p:cTn id="124" dur="500"/>
                                        <p:tgtEl>
                                          <p:spTgt spid="69"/>
                                        </p:tgtEl>
                                      </p:cBhvr>
                                    </p:animEffect>
                                  </p:childTnLst>
                                </p:cTn>
                              </p:par>
                            </p:childTnLst>
                          </p:cTn>
                        </p:par>
                        <p:par>
                          <p:cTn id="125" fill="hold">
                            <p:stCondLst>
                              <p:cond delay="15000"/>
                            </p:stCondLst>
                            <p:childTnLst>
                              <p:par>
                                <p:cTn id="126" presetID="22" presetClass="entr" presetSubtype="4" fill="hold" nodeType="afterEffect">
                                  <p:stCondLst>
                                    <p:cond delay="0"/>
                                  </p:stCondLst>
                                  <p:childTnLst>
                                    <p:set>
                                      <p:cBhvr>
                                        <p:cTn id="127" dur="1" fill="hold">
                                          <p:stCondLst>
                                            <p:cond delay="0"/>
                                          </p:stCondLst>
                                        </p:cTn>
                                        <p:tgtEl>
                                          <p:spTgt spid="70"/>
                                        </p:tgtEl>
                                        <p:attrNameLst>
                                          <p:attrName>style.visibility</p:attrName>
                                        </p:attrNameLst>
                                      </p:cBhvr>
                                      <p:to>
                                        <p:strVal val="visible"/>
                                      </p:to>
                                    </p:set>
                                    <p:animEffect transition="in" filter="wipe(down)">
                                      <p:cBhvr>
                                        <p:cTn id="128" dur="500"/>
                                        <p:tgtEl>
                                          <p:spTgt spid="70"/>
                                        </p:tgtEl>
                                      </p:cBhvr>
                                    </p:animEffect>
                                  </p:childTnLst>
                                </p:cTn>
                              </p:par>
                            </p:childTnLst>
                          </p:cTn>
                        </p:par>
                        <p:par>
                          <p:cTn id="129" fill="hold">
                            <p:stCondLst>
                              <p:cond delay="15500"/>
                            </p:stCondLst>
                            <p:childTnLst>
                              <p:par>
                                <p:cTn id="130" presetID="22" presetClass="entr" presetSubtype="1" fill="hold" grpId="0" nodeType="afterEffect">
                                  <p:stCondLst>
                                    <p:cond delay="0"/>
                                  </p:stCondLst>
                                  <p:childTnLst>
                                    <p:set>
                                      <p:cBhvr>
                                        <p:cTn id="131" dur="1" fill="hold">
                                          <p:stCondLst>
                                            <p:cond delay="0"/>
                                          </p:stCondLst>
                                        </p:cTn>
                                        <p:tgtEl>
                                          <p:spTgt spid="67"/>
                                        </p:tgtEl>
                                        <p:attrNameLst>
                                          <p:attrName>style.visibility</p:attrName>
                                        </p:attrNameLst>
                                      </p:cBhvr>
                                      <p:to>
                                        <p:strVal val="visible"/>
                                      </p:to>
                                    </p:set>
                                    <p:animEffect transition="in" filter="wipe(up)">
                                      <p:cBhvr>
                                        <p:cTn id="132" dur="500"/>
                                        <p:tgtEl>
                                          <p:spTgt spid="67"/>
                                        </p:tgtEl>
                                      </p:cBhvr>
                                    </p:animEffect>
                                  </p:childTnLst>
                                </p:cTn>
                              </p:par>
                            </p:childTnLst>
                          </p:cTn>
                        </p:par>
                        <p:par>
                          <p:cTn id="133" fill="hold">
                            <p:stCondLst>
                              <p:cond delay="16000"/>
                            </p:stCondLst>
                            <p:childTnLst>
                              <p:par>
                                <p:cTn id="134" presetID="22" presetClass="entr" presetSubtype="1" fill="hold" grpId="0" nodeType="afterEffect">
                                  <p:stCondLst>
                                    <p:cond delay="0"/>
                                  </p:stCondLst>
                                  <p:childTnLst>
                                    <p:set>
                                      <p:cBhvr>
                                        <p:cTn id="135" dur="1" fill="hold">
                                          <p:stCondLst>
                                            <p:cond delay="0"/>
                                          </p:stCondLst>
                                        </p:cTn>
                                        <p:tgtEl>
                                          <p:spTgt spid="68"/>
                                        </p:tgtEl>
                                        <p:attrNameLst>
                                          <p:attrName>style.visibility</p:attrName>
                                        </p:attrNameLst>
                                      </p:cBhvr>
                                      <p:to>
                                        <p:strVal val="visible"/>
                                      </p:to>
                                    </p:set>
                                    <p:animEffect transition="in" filter="wipe(up)">
                                      <p:cBhvr>
                                        <p:cTn id="136" dur="500"/>
                                        <p:tgtEl>
                                          <p:spTgt spid="68"/>
                                        </p:tgtEl>
                                      </p:cBhvr>
                                    </p:animEffect>
                                  </p:childTnLst>
                                </p:cTn>
                              </p:par>
                            </p:childTnLst>
                          </p:cTn>
                        </p:par>
                        <p:par>
                          <p:cTn id="137" fill="hold">
                            <p:stCondLst>
                              <p:cond delay="16500"/>
                            </p:stCondLst>
                            <p:childTnLst>
                              <p:par>
                                <p:cTn id="138" presetID="22" presetClass="entr" presetSubtype="4" fill="hold" nodeType="afterEffect">
                                  <p:stCondLst>
                                    <p:cond delay="0"/>
                                  </p:stCondLst>
                                  <p:childTnLst>
                                    <p:set>
                                      <p:cBhvr>
                                        <p:cTn id="139" dur="1" fill="hold">
                                          <p:stCondLst>
                                            <p:cond delay="0"/>
                                          </p:stCondLst>
                                        </p:cTn>
                                        <p:tgtEl>
                                          <p:spTgt spid="77"/>
                                        </p:tgtEl>
                                        <p:attrNameLst>
                                          <p:attrName>style.visibility</p:attrName>
                                        </p:attrNameLst>
                                      </p:cBhvr>
                                      <p:to>
                                        <p:strVal val="visible"/>
                                      </p:to>
                                    </p:set>
                                    <p:animEffect transition="in" filter="wipe(down)">
                                      <p:cBhvr>
                                        <p:cTn id="140" dur="500"/>
                                        <p:tgtEl>
                                          <p:spTgt spid="77"/>
                                        </p:tgtEl>
                                      </p:cBhvr>
                                    </p:animEffect>
                                  </p:childTnLst>
                                </p:cTn>
                              </p:par>
                            </p:childTnLst>
                          </p:cTn>
                        </p:par>
                        <p:par>
                          <p:cTn id="141" fill="hold">
                            <p:stCondLst>
                              <p:cond delay="17000"/>
                            </p:stCondLst>
                            <p:childTnLst>
                              <p:par>
                                <p:cTn id="142" presetID="42" presetClass="entr" presetSubtype="0" fill="hold" grpId="0" nodeType="afterEffect">
                                  <p:stCondLst>
                                    <p:cond delay="0"/>
                                  </p:stCondLst>
                                  <p:childTnLst>
                                    <p:set>
                                      <p:cBhvr>
                                        <p:cTn id="143" dur="1" fill="hold">
                                          <p:stCondLst>
                                            <p:cond delay="0"/>
                                          </p:stCondLst>
                                        </p:cTn>
                                        <p:tgtEl>
                                          <p:spTgt spid="75"/>
                                        </p:tgtEl>
                                        <p:attrNameLst>
                                          <p:attrName>style.visibility</p:attrName>
                                        </p:attrNameLst>
                                      </p:cBhvr>
                                      <p:to>
                                        <p:strVal val="visible"/>
                                      </p:to>
                                    </p:set>
                                    <p:animEffect transition="in" filter="fade">
                                      <p:cBhvr>
                                        <p:cTn id="144" dur="1000"/>
                                        <p:tgtEl>
                                          <p:spTgt spid="75"/>
                                        </p:tgtEl>
                                      </p:cBhvr>
                                    </p:animEffect>
                                    <p:anim calcmode="lin" valueType="num">
                                      <p:cBhvr>
                                        <p:cTn id="145" dur="1000" fill="hold"/>
                                        <p:tgtEl>
                                          <p:spTgt spid="75"/>
                                        </p:tgtEl>
                                        <p:attrNameLst>
                                          <p:attrName>ppt_x</p:attrName>
                                        </p:attrNameLst>
                                      </p:cBhvr>
                                      <p:tavLst>
                                        <p:tav tm="0">
                                          <p:val>
                                            <p:strVal val="#ppt_x"/>
                                          </p:val>
                                        </p:tav>
                                        <p:tav tm="100000">
                                          <p:val>
                                            <p:strVal val="#ppt_x"/>
                                          </p:val>
                                        </p:tav>
                                      </p:tavLst>
                                    </p:anim>
                                    <p:anim calcmode="lin" valueType="num">
                                      <p:cBhvr>
                                        <p:cTn id="146" dur="1000" fill="hold"/>
                                        <p:tgtEl>
                                          <p:spTgt spid="75"/>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101"/>
                                        </p:tgtEl>
                                        <p:attrNameLst>
                                          <p:attrName>style.visibility</p:attrName>
                                        </p:attrNameLst>
                                      </p:cBhvr>
                                      <p:to>
                                        <p:strVal val="visible"/>
                                      </p:to>
                                    </p:set>
                                    <p:animEffect transition="in" filter="fade">
                                      <p:cBhvr>
                                        <p:cTn id="149" dur="1000"/>
                                        <p:tgtEl>
                                          <p:spTgt spid="101"/>
                                        </p:tgtEl>
                                      </p:cBhvr>
                                    </p:animEffect>
                                    <p:anim calcmode="lin" valueType="num">
                                      <p:cBhvr>
                                        <p:cTn id="150" dur="1000" fill="hold"/>
                                        <p:tgtEl>
                                          <p:spTgt spid="101"/>
                                        </p:tgtEl>
                                        <p:attrNameLst>
                                          <p:attrName>ppt_x</p:attrName>
                                        </p:attrNameLst>
                                      </p:cBhvr>
                                      <p:tavLst>
                                        <p:tav tm="0">
                                          <p:val>
                                            <p:strVal val="#ppt_x"/>
                                          </p:val>
                                        </p:tav>
                                        <p:tav tm="100000">
                                          <p:val>
                                            <p:strVal val="#ppt_x"/>
                                          </p:val>
                                        </p:tav>
                                      </p:tavLst>
                                    </p:anim>
                                    <p:anim calcmode="lin" valueType="num">
                                      <p:cBhvr>
                                        <p:cTn id="151" dur="1000" fill="hold"/>
                                        <p:tgtEl>
                                          <p:spTgt spid="101"/>
                                        </p:tgtEl>
                                        <p:attrNameLst>
                                          <p:attrName>ppt_y</p:attrName>
                                        </p:attrNameLst>
                                      </p:cBhvr>
                                      <p:tavLst>
                                        <p:tav tm="0">
                                          <p:val>
                                            <p:strVal val="#ppt_y+.1"/>
                                          </p:val>
                                        </p:tav>
                                        <p:tav tm="100000">
                                          <p:val>
                                            <p:strVal val="#ppt_y"/>
                                          </p:val>
                                        </p:tav>
                                      </p:tavLst>
                                    </p:anim>
                                  </p:childTnLst>
                                </p:cTn>
                              </p:par>
                            </p:childTnLst>
                          </p:cTn>
                        </p:par>
                        <p:par>
                          <p:cTn id="152" fill="hold">
                            <p:stCondLst>
                              <p:cond delay="18000"/>
                            </p:stCondLst>
                            <p:childTnLst>
                              <p:par>
                                <p:cTn id="153" presetID="22" presetClass="entr" presetSubtype="1" fill="hold" grpId="0" nodeType="afterEffect">
                                  <p:stCondLst>
                                    <p:cond delay="0"/>
                                  </p:stCondLst>
                                  <p:childTnLst>
                                    <p:set>
                                      <p:cBhvr>
                                        <p:cTn id="154" dur="1" fill="hold">
                                          <p:stCondLst>
                                            <p:cond delay="0"/>
                                          </p:stCondLst>
                                        </p:cTn>
                                        <p:tgtEl>
                                          <p:spTgt spid="76"/>
                                        </p:tgtEl>
                                        <p:attrNameLst>
                                          <p:attrName>style.visibility</p:attrName>
                                        </p:attrNameLst>
                                      </p:cBhvr>
                                      <p:to>
                                        <p:strVal val="visible"/>
                                      </p:to>
                                    </p:set>
                                    <p:animEffect transition="in" filter="wipe(up)">
                                      <p:cBhvr>
                                        <p:cTn id="155" dur="10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3" grpId="0" animBg="1"/>
      <p:bldP spid="18" grpId="0"/>
      <p:bldP spid="19" grpId="0"/>
      <p:bldP spid="23" grpId="0" animBg="1"/>
      <p:bldP spid="24" grpId="0" animBg="1"/>
      <p:bldP spid="25" grpId="0" animBg="1"/>
      <p:bldP spid="31" grpId="0"/>
      <p:bldP spid="32" grpId="0"/>
      <p:bldP spid="66" grpId="0"/>
      <p:bldP spid="67" grpId="0" animBg="1"/>
      <p:bldP spid="68" grpId="0" animBg="1"/>
      <p:bldP spid="69" grpId="0" animBg="1"/>
      <p:bldP spid="75" grpId="0"/>
      <p:bldP spid="76" grpId="0"/>
      <p:bldP spid="81" grpId="0" animBg="1"/>
      <p:bldP spid="82" grpId="0" animBg="1"/>
      <p:bldP spid="83" grpId="0" animBg="1"/>
      <p:bldP spid="89" grpId="0"/>
      <p:bldP spid="90" grpId="0"/>
      <p:bldP spid="94" grpId="0" animBg="1"/>
      <p:bldP spid="100" grpId="0" animBg="1"/>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1476</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2019-09-25T17:54:38Z</dcterms:modified>
</cp:coreProperties>
</file>