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89317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5613500" y="368935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0405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4475144" y="630582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304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4456882" y="3991172"/>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4635509" y="3686371"/>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C7C93"/>
                  </a:gs>
                  <a:gs pos="17000">
                    <a:srgbClr val="304057"/>
                  </a:gs>
                  <a:gs pos="0">
                    <a:srgbClr val="1C2C43"/>
                  </a:gs>
                  <a:gs pos="48000">
                    <a:srgbClr val="44546B"/>
                  </a:gs>
                  <a:gs pos="100000">
                    <a:srgbClr val="44546B"/>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4823136" y="5292842"/>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5807209" y="427867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4683306" y="6277171"/>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9512391" y="3682489"/>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4486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8374035" y="6298962"/>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3448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8355773" y="3984307"/>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8534400" y="3679506"/>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84989B"/>
                  </a:gs>
                  <a:gs pos="17000">
                    <a:srgbClr val="485C75"/>
                  </a:gs>
                  <a:gs pos="0">
                    <a:srgbClr val="344861"/>
                  </a:gs>
                  <a:gs pos="48000">
                    <a:srgbClr val="5C7089"/>
                  </a:gs>
                  <a:gs pos="100000">
                    <a:srgbClr val="5C7089"/>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8722027" y="5292842"/>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9706100" y="4271814"/>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8582197" y="6270306"/>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525240" y="53301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70C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386884" y="314948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C70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368622" y="834830"/>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547249" y="530029"/>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5C4D"/>
                  </a:gs>
                  <a:gs pos="17000">
                    <a:srgbClr val="DB2011"/>
                  </a:gs>
                  <a:gs pos="0">
                    <a:srgbClr val="C70C00"/>
                  </a:gs>
                  <a:gs pos="48000">
                    <a:srgbClr val="EF3425"/>
                  </a:gs>
                  <a:gs pos="100000">
                    <a:srgbClr val="EF3425"/>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734876" y="2191056"/>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718949" y="112233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595046" y="3120829"/>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6849610" y="1604302"/>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4983156" y="4732880"/>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8850729" y="4730933"/>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2" name="TextBox 101">
            <a:extLst>
              <a:ext uri="{FF2B5EF4-FFF2-40B4-BE49-F238E27FC236}">
                <a16:creationId xmlns:a16="http://schemas.microsoft.com/office/drawing/2014/main" id="{A2C5DE20-D37A-490D-9016-0B5814094C23}"/>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50" name="Picture 49">
            <a:hlinkClick r:id="rId2"/>
            <a:extLst>
              <a:ext uri="{FF2B5EF4-FFF2-40B4-BE49-F238E27FC236}">
                <a16:creationId xmlns:a16="http://schemas.microsoft.com/office/drawing/2014/main" id="{F18130E1-7419-453A-8497-AB5D21770F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236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02"/>
                                        </p:tgtEl>
                                        <p:attrNameLst>
                                          <p:attrName>style.visibility</p:attrName>
                                        </p:attrNameLst>
                                      </p:cBhvr>
                                      <p:to>
                                        <p:strVal val="visible"/>
                                      </p:to>
                                    </p:set>
                                    <p:animEffect transition="in" filter="wipe(up)">
                                      <p:cBhvr>
                                        <p:cTn id="11" dur="2000"/>
                                        <p:tgtEl>
                                          <p:spTgt spid="102"/>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 calcmode="lin" valueType="num">
                                      <p:cBhvr>
                                        <p:cTn id="15" dur="500" fill="hold"/>
                                        <p:tgtEl>
                                          <p:spTgt spid="83"/>
                                        </p:tgtEl>
                                        <p:attrNameLst>
                                          <p:attrName>ppt_w</p:attrName>
                                        </p:attrNameLst>
                                      </p:cBhvr>
                                      <p:tavLst>
                                        <p:tav tm="0">
                                          <p:val>
                                            <p:fltVal val="0"/>
                                          </p:val>
                                        </p:tav>
                                        <p:tav tm="100000">
                                          <p:val>
                                            <p:strVal val="#ppt_w"/>
                                          </p:val>
                                        </p:tav>
                                      </p:tavLst>
                                    </p:anim>
                                    <p:anim calcmode="lin" valueType="num">
                                      <p:cBhvr>
                                        <p:cTn id="16" dur="500" fill="hold"/>
                                        <p:tgtEl>
                                          <p:spTgt spid="83"/>
                                        </p:tgtEl>
                                        <p:attrNameLst>
                                          <p:attrName>ppt_h</p:attrName>
                                        </p:attrNameLst>
                                      </p:cBhvr>
                                      <p:tavLst>
                                        <p:tav tm="0">
                                          <p:val>
                                            <p:fltVal val="0"/>
                                          </p:val>
                                        </p:tav>
                                        <p:tav tm="100000">
                                          <p:val>
                                            <p:strVal val="#ppt_h"/>
                                          </p:val>
                                        </p:tav>
                                      </p:tavLst>
                                    </p:anim>
                                    <p:animEffect transition="in" filter="fade">
                                      <p:cBhvr>
                                        <p:cTn id="17" dur="500"/>
                                        <p:tgtEl>
                                          <p:spTgt spid="83"/>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84"/>
                                        </p:tgtEl>
                                        <p:attrNameLst>
                                          <p:attrName>style.visibility</p:attrName>
                                        </p:attrNameLst>
                                      </p:cBhvr>
                                      <p:to>
                                        <p:strVal val="visible"/>
                                      </p:to>
                                    </p:set>
                                    <p:animEffect transition="in" filter="wipe(down)">
                                      <p:cBhvr>
                                        <p:cTn id="21" dur="500"/>
                                        <p:tgtEl>
                                          <p:spTgt spid="84"/>
                                        </p:tgtEl>
                                      </p:cBhvr>
                                    </p:animEffect>
                                  </p:childTnLst>
                                </p:cTn>
                              </p:par>
                            </p:childTnLst>
                          </p:cTn>
                        </p:par>
                        <p:par>
                          <p:cTn id="22" fill="hold">
                            <p:stCondLst>
                              <p:cond delay="4000"/>
                            </p:stCondLst>
                            <p:childTnLst>
                              <p:par>
                                <p:cTn id="23" presetID="22" presetClass="entr" presetSubtype="1" fill="hold" grpId="0"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wipe(up)">
                                      <p:cBhvr>
                                        <p:cTn id="25" dur="500"/>
                                        <p:tgtEl>
                                          <p:spTgt spid="81"/>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82"/>
                                        </p:tgtEl>
                                        <p:attrNameLst>
                                          <p:attrName>style.visibility</p:attrName>
                                        </p:attrNameLst>
                                      </p:cBhvr>
                                      <p:to>
                                        <p:strVal val="visible"/>
                                      </p:to>
                                    </p:set>
                                    <p:animEffect transition="in" filter="wipe(up)">
                                      <p:cBhvr>
                                        <p:cTn id="29" dur="500"/>
                                        <p:tgtEl>
                                          <p:spTgt spid="82"/>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91"/>
                                        </p:tgtEl>
                                        <p:attrNameLst>
                                          <p:attrName>style.visibility</p:attrName>
                                        </p:attrNameLst>
                                      </p:cBhvr>
                                      <p:to>
                                        <p:strVal val="visible"/>
                                      </p:to>
                                    </p:set>
                                    <p:animEffect transition="in" filter="wipe(down)">
                                      <p:cBhvr>
                                        <p:cTn id="33" dur="500"/>
                                        <p:tgtEl>
                                          <p:spTgt spid="91"/>
                                        </p:tgtEl>
                                      </p:cBhvr>
                                    </p:animEffect>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9"/>
                                        </p:tgtEl>
                                        <p:attrNameLst>
                                          <p:attrName>style.visibility</p:attrName>
                                        </p:attrNameLst>
                                      </p:cBhvr>
                                      <p:to>
                                        <p:strVal val="visible"/>
                                      </p:to>
                                    </p:set>
                                    <p:animEffect transition="in" filter="fade">
                                      <p:cBhvr>
                                        <p:cTn id="37" dur="1000"/>
                                        <p:tgtEl>
                                          <p:spTgt spid="89"/>
                                        </p:tgtEl>
                                      </p:cBhvr>
                                    </p:animEffect>
                                    <p:anim calcmode="lin" valueType="num">
                                      <p:cBhvr>
                                        <p:cTn id="38" dur="1000" fill="hold"/>
                                        <p:tgtEl>
                                          <p:spTgt spid="89"/>
                                        </p:tgtEl>
                                        <p:attrNameLst>
                                          <p:attrName>ppt_x</p:attrName>
                                        </p:attrNameLst>
                                      </p:cBhvr>
                                      <p:tavLst>
                                        <p:tav tm="0">
                                          <p:val>
                                            <p:strVal val="#ppt_x"/>
                                          </p:val>
                                        </p:tav>
                                        <p:tav tm="100000">
                                          <p:val>
                                            <p:strVal val="#ppt_x"/>
                                          </p:val>
                                        </p:tav>
                                      </p:tavLst>
                                    </p:anim>
                                    <p:anim calcmode="lin" valueType="num">
                                      <p:cBhvr>
                                        <p:cTn id="39" dur="1000" fill="hold"/>
                                        <p:tgtEl>
                                          <p:spTgt spid="8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4"/>
                                        </p:tgtEl>
                                        <p:attrNameLst>
                                          <p:attrName>style.visibility</p:attrName>
                                        </p:attrNameLst>
                                      </p:cBhvr>
                                      <p:to>
                                        <p:strVal val="visible"/>
                                      </p:to>
                                    </p:set>
                                    <p:animEffect transition="in" filter="fade">
                                      <p:cBhvr>
                                        <p:cTn id="42" dur="1000"/>
                                        <p:tgtEl>
                                          <p:spTgt spid="94"/>
                                        </p:tgtEl>
                                      </p:cBhvr>
                                    </p:animEffect>
                                    <p:anim calcmode="lin" valueType="num">
                                      <p:cBhvr>
                                        <p:cTn id="43" dur="1000" fill="hold"/>
                                        <p:tgtEl>
                                          <p:spTgt spid="94"/>
                                        </p:tgtEl>
                                        <p:attrNameLst>
                                          <p:attrName>ppt_x</p:attrName>
                                        </p:attrNameLst>
                                      </p:cBhvr>
                                      <p:tavLst>
                                        <p:tav tm="0">
                                          <p:val>
                                            <p:strVal val="#ppt_x"/>
                                          </p:val>
                                        </p:tav>
                                        <p:tav tm="100000">
                                          <p:val>
                                            <p:strVal val="#ppt_x"/>
                                          </p:val>
                                        </p:tav>
                                      </p:tavLst>
                                    </p:anim>
                                    <p:anim calcmode="lin" valueType="num">
                                      <p:cBhvr>
                                        <p:cTn id="44" dur="1000" fill="hold"/>
                                        <p:tgtEl>
                                          <p:spTgt spid="94"/>
                                        </p:tgtEl>
                                        <p:attrNameLst>
                                          <p:attrName>ppt_y</p:attrName>
                                        </p:attrNameLst>
                                      </p:cBhvr>
                                      <p:tavLst>
                                        <p:tav tm="0">
                                          <p:val>
                                            <p:strVal val="#ppt_y+.1"/>
                                          </p:val>
                                        </p:tav>
                                        <p:tav tm="100000">
                                          <p:val>
                                            <p:strVal val="#ppt_y"/>
                                          </p:val>
                                        </p:tav>
                                      </p:tavLst>
                                    </p:anim>
                                  </p:childTnLst>
                                </p:cTn>
                              </p:par>
                            </p:childTnLst>
                          </p:cTn>
                        </p:par>
                        <p:par>
                          <p:cTn id="45" fill="hold">
                            <p:stCondLst>
                              <p:cond delay="6500"/>
                            </p:stCondLst>
                            <p:childTnLst>
                              <p:par>
                                <p:cTn id="46" presetID="22" presetClass="entr" presetSubtype="1" fill="hold" grpId="0" nodeType="afterEffect">
                                  <p:stCondLst>
                                    <p:cond delay="0"/>
                                  </p:stCondLst>
                                  <p:childTnLst>
                                    <p:set>
                                      <p:cBhvr>
                                        <p:cTn id="47" dur="1" fill="hold">
                                          <p:stCondLst>
                                            <p:cond delay="0"/>
                                          </p:stCondLst>
                                        </p:cTn>
                                        <p:tgtEl>
                                          <p:spTgt spid="90"/>
                                        </p:tgtEl>
                                        <p:attrNameLst>
                                          <p:attrName>style.visibility</p:attrName>
                                        </p:attrNameLst>
                                      </p:cBhvr>
                                      <p:to>
                                        <p:strVal val="visible"/>
                                      </p:to>
                                    </p:set>
                                    <p:animEffect transition="in" filter="wipe(up)">
                                      <p:cBhvr>
                                        <p:cTn id="48" dur="1000"/>
                                        <p:tgtEl>
                                          <p:spTgt spid="90"/>
                                        </p:tgtEl>
                                      </p:cBhvr>
                                    </p:animEffect>
                                  </p:childTnLst>
                                </p:cTn>
                              </p:par>
                            </p:childTnLst>
                          </p:cTn>
                        </p:par>
                        <p:par>
                          <p:cTn id="49" fill="hold">
                            <p:stCondLst>
                              <p:cond delay="75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8000"/>
                            </p:stCondLst>
                            <p:childTnLst>
                              <p:par>
                                <p:cTn id="56" presetID="22" presetClass="entr" presetSubtype="4"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par>
                          <p:cTn id="59" fill="hold">
                            <p:stCondLst>
                              <p:cond delay="8500"/>
                            </p:stCondLst>
                            <p:childTnLst>
                              <p:par>
                                <p:cTn id="60" presetID="22" presetClass="entr" presetSubtype="1"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up)">
                                      <p:cBhvr>
                                        <p:cTn id="62" dur="500"/>
                                        <p:tgtEl>
                                          <p:spTgt spid="8"/>
                                        </p:tgtEl>
                                      </p:cBhvr>
                                    </p:animEffect>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up)">
                                      <p:cBhvr>
                                        <p:cTn id="66" dur="500"/>
                                        <p:tgtEl>
                                          <p:spTgt spid="14"/>
                                        </p:tgtEl>
                                      </p:cBhvr>
                                    </p:animEffect>
                                  </p:childTnLst>
                                </p:cTn>
                              </p:par>
                            </p:childTnLst>
                          </p:cTn>
                        </p:par>
                        <p:par>
                          <p:cTn id="67" fill="hold">
                            <p:stCondLst>
                              <p:cond delay="9500"/>
                            </p:stCondLst>
                            <p:childTnLst>
                              <p:par>
                                <p:cTn id="68" presetID="22" presetClass="entr" presetSubtype="4" fill="hold"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down)">
                                      <p:cBhvr>
                                        <p:cTn id="70" dur="500"/>
                                        <p:tgtEl>
                                          <p:spTgt spid="22"/>
                                        </p:tgtEl>
                                      </p:cBhvr>
                                    </p:animEffect>
                                  </p:childTnLst>
                                </p:cTn>
                              </p:par>
                            </p:childTnLst>
                          </p:cTn>
                        </p:par>
                        <p:par>
                          <p:cTn id="71" fill="hold">
                            <p:stCondLst>
                              <p:cond delay="10000"/>
                            </p:stCondLst>
                            <p:childTnLst>
                              <p:par>
                                <p:cTn id="72" presetID="42"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1000" fill="hold"/>
                                        <p:tgtEl>
                                          <p:spTgt spid="18"/>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fade">
                                      <p:cBhvr>
                                        <p:cTn id="79" dur="1000"/>
                                        <p:tgtEl>
                                          <p:spTgt spid="95"/>
                                        </p:tgtEl>
                                      </p:cBhvr>
                                    </p:animEffect>
                                    <p:anim calcmode="lin" valueType="num">
                                      <p:cBhvr>
                                        <p:cTn id="80" dur="1000" fill="hold"/>
                                        <p:tgtEl>
                                          <p:spTgt spid="95"/>
                                        </p:tgtEl>
                                        <p:attrNameLst>
                                          <p:attrName>ppt_x</p:attrName>
                                        </p:attrNameLst>
                                      </p:cBhvr>
                                      <p:tavLst>
                                        <p:tav tm="0">
                                          <p:val>
                                            <p:strVal val="#ppt_x"/>
                                          </p:val>
                                        </p:tav>
                                        <p:tav tm="100000">
                                          <p:val>
                                            <p:strVal val="#ppt_x"/>
                                          </p:val>
                                        </p:tav>
                                      </p:tavLst>
                                    </p:anim>
                                    <p:anim calcmode="lin" valueType="num">
                                      <p:cBhvr>
                                        <p:cTn id="81" dur="1000" fill="hold"/>
                                        <p:tgtEl>
                                          <p:spTgt spid="95"/>
                                        </p:tgtEl>
                                        <p:attrNameLst>
                                          <p:attrName>ppt_y</p:attrName>
                                        </p:attrNameLst>
                                      </p:cBhvr>
                                      <p:tavLst>
                                        <p:tav tm="0">
                                          <p:val>
                                            <p:strVal val="#ppt_y+.1"/>
                                          </p:val>
                                        </p:tav>
                                        <p:tav tm="100000">
                                          <p:val>
                                            <p:strVal val="#ppt_y"/>
                                          </p:val>
                                        </p:tav>
                                      </p:tavLst>
                                    </p:anim>
                                  </p:childTnLst>
                                </p:cTn>
                              </p:par>
                            </p:childTnLst>
                          </p:cTn>
                        </p:par>
                        <p:par>
                          <p:cTn id="82" fill="hold">
                            <p:stCondLst>
                              <p:cond delay="11000"/>
                            </p:stCondLst>
                            <p:childTnLst>
                              <p:par>
                                <p:cTn id="83" presetID="22" presetClass="entr" presetSubtype="1"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wipe(up)">
                                      <p:cBhvr>
                                        <p:cTn id="85" dur="1000"/>
                                        <p:tgtEl>
                                          <p:spTgt spid="19"/>
                                        </p:tgtEl>
                                      </p:cBhvr>
                                    </p:animEffect>
                                  </p:childTnLst>
                                </p:cTn>
                              </p:par>
                            </p:childTnLst>
                          </p:cTn>
                        </p:par>
                        <p:par>
                          <p:cTn id="86" fill="hold">
                            <p:stCondLst>
                              <p:cond delay="12000"/>
                            </p:stCondLst>
                            <p:childTnLst>
                              <p:par>
                                <p:cTn id="87" presetID="53" presetClass="entr" presetSubtype="16" fill="hold" grpId="0" nodeType="after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500" fill="hold"/>
                                        <p:tgtEl>
                                          <p:spTgt spid="25"/>
                                        </p:tgtEl>
                                        <p:attrNameLst>
                                          <p:attrName>ppt_w</p:attrName>
                                        </p:attrNameLst>
                                      </p:cBhvr>
                                      <p:tavLst>
                                        <p:tav tm="0">
                                          <p:val>
                                            <p:fltVal val="0"/>
                                          </p:val>
                                        </p:tav>
                                        <p:tav tm="100000">
                                          <p:val>
                                            <p:strVal val="#ppt_w"/>
                                          </p:val>
                                        </p:tav>
                                      </p:tavLst>
                                    </p:anim>
                                    <p:anim calcmode="lin" valueType="num">
                                      <p:cBhvr>
                                        <p:cTn id="90" dur="500" fill="hold"/>
                                        <p:tgtEl>
                                          <p:spTgt spid="25"/>
                                        </p:tgtEl>
                                        <p:attrNameLst>
                                          <p:attrName>ppt_h</p:attrName>
                                        </p:attrNameLst>
                                      </p:cBhvr>
                                      <p:tavLst>
                                        <p:tav tm="0">
                                          <p:val>
                                            <p:fltVal val="0"/>
                                          </p:val>
                                        </p:tav>
                                        <p:tav tm="100000">
                                          <p:val>
                                            <p:strVal val="#ppt_h"/>
                                          </p:val>
                                        </p:tav>
                                      </p:tavLst>
                                    </p:anim>
                                    <p:animEffect transition="in" filter="fade">
                                      <p:cBhvr>
                                        <p:cTn id="91" dur="500"/>
                                        <p:tgtEl>
                                          <p:spTgt spid="25"/>
                                        </p:tgtEl>
                                      </p:cBhvr>
                                    </p:animEffect>
                                  </p:childTnLst>
                                </p:cTn>
                              </p:par>
                            </p:childTnLst>
                          </p:cTn>
                        </p:par>
                        <p:par>
                          <p:cTn id="92" fill="hold">
                            <p:stCondLst>
                              <p:cond delay="12500"/>
                            </p:stCondLst>
                            <p:childTnLst>
                              <p:par>
                                <p:cTn id="93" presetID="22" presetClass="entr" presetSubtype="4" fill="hold" nodeType="after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wipe(down)">
                                      <p:cBhvr>
                                        <p:cTn id="95" dur="500"/>
                                        <p:tgtEl>
                                          <p:spTgt spid="26"/>
                                        </p:tgtEl>
                                      </p:cBhvr>
                                    </p:animEffect>
                                  </p:childTnLst>
                                </p:cTn>
                              </p:par>
                            </p:childTnLst>
                          </p:cTn>
                        </p:par>
                        <p:par>
                          <p:cTn id="96" fill="hold">
                            <p:stCondLst>
                              <p:cond delay="13000"/>
                            </p:stCondLst>
                            <p:childTnLst>
                              <p:par>
                                <p:cTn id="97" presetID="22" presetClass="entr" presetSubtype="1"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up)">
                                      <p:cBhvr>
                                        <p:cTn id="99" dur="500"/>
                                        <p:tgtEl>
                                          <p:spTgt spid="23"/>
                                        </p:tgtEl>
                                      </p:cBhvr>
                                    </p:animEffect>
                                  </p:childTnLst>
                                </p:cTn>
                              </p:par>
                            </p:childTnLst>
                          </p:cTn>
                        </p:par>
                        <p:par>
                          <p:cTn id="100" fill="hold">
                            <p:stCondLst>
                              <p:cond delay="13500"/>
                            </p:stCondLst>
                            <p:childTnLst>
                              <p:par>
                                <p:cTn id="101" presetID="22" presetClass="entr" presetSubtype="1" fill="hold" grpId="0"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wipe(up)">
                                      <p:cBhvr>
                                        <p:cTn id="103" dur="500"/>
                                        <p:tgtEl>
                                          <p:spTgt spid="24"/>
                                        </p:tgtEl>
                                      </p:cBhvr>
                                    </p:animEffect>
                                  </p:childTnLst>
                                </p:cTn>
                              </p:par>
                            </p:childTnLst>
                          </p:cTn>
                        </p:par>
                        <p:par>
                          <p:cTn id="104" fill="hold">
                            <p:stCondLst>
                              <p:cond delay="14000"/>
                            </p:stCondLst>
                            <p:childTnLst>
                              <p:par>
                                <p:cTn id="105" presetID="22" presetClass="entr" presetSubtype="4" fill="hold"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down)">
                                      <p:cBhvr>
                                        <p:cTn id="107" dur="500"/>
                                        <p:tgtEl>
                                          <p:spTgt spid="33"/>
                                        </p:tgtEl>
                                      </p:cBhvr>
                                    </p:animEffect>
                                  </p:childTnLst>
                                </p:cTn>
                              </p:par>
                            </p:childTnLst>
                          </p:cTn>
                        </p:par>
                        <p:par>
                          <p:cTn id="108" fill="hold">
                            <p:stCondLst>
                              <p:cond delay="14500"/>
                            </p:stCondLst>
                            <p:childTnLst>
                              <p:par>
                                <p:cTn id="109" presetID="42"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Effect transition="in" filter="fade">
                                      <p:cBhvr>
                                        <p:cTn id="111" dur="1000"/>
                                        <p:tgtEl>
                                          <p:spTgt spid="31"/>
                                        </p:tgtEl>
                                      </p:cBhvr>
                                    </p:animEffect>
                                    <p:anim calcmode="lin" valueType="num">
                                      <p:cBhvr>
                                        <p:cTn id="112" dur="1000" fill="hold"/>
                                        <p:tgtEl>
                                          <p:spTgt spid="31"/>
                                        </p:tgtEl>
                                        <p:attrNameLst>
                                          <p:attrName>ppt_x</p:attrName>
                                        </p:attrNameLst>
                                      </p:cBhvr>
                                      <p:tavLst>
                                        <p:tav tm="0">
                                          <p:val>
                                            <p:strVal val="#ppt_x"/>
                                          </p:val>
                                        </p:tav>
                                        <p:tav tm="100000">
                                          <p:val>
                                            <p:strVal val="#ppt_x"/>
                                          </p:val>
                                        </p:tav>
                                      </p:tavLst>
                                    </p:anim>
                                    <p:anim calcmode="lin" valueType="num">
                                      <p:cBhvr>
                                        <p:cTn id="113" dur="1000" fill="hold"/>
                                        <p:tgtEl>
                                          <p:spTgt spid="3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100"/>
                                        </p:tgtEl>
                                        <p:attrNameLst>
                                          <p:attrName>style.visibility</p:attrName>
                                        </p:attrNameLst>
                                      </p:cBhvr>
                                      <p:to>
                                        <p:strVal val="visible"/>
                                      </p:to>
                                    </p:set>
                                    <p:animEffect transition="in" filter="fade">
                                      <p:cBhvr>
                                        <p:cTn id="116" dur="1000"/>
                                        <p:tgtEl>
                                          <p:spTgt spid="100"/>
                                        </p:tgtEl>
                                      </p:cBhvr>
                                    </p:animEffect>
                                    <p:anim calcmode="lin" valueType="num">
                                      <p:cBhvr>
                                        <p:cTn id="117" dur="1000" fill="hold"/>
                                        <p:tgtEl>
                                          <p:spTgt spid="100"/>
                                        </p:tgtEl>
                                        <p:attrNameLst>
                                          <p:attrName>ppt_x</p:attrName>
                                        </p:attrNameLst>
                                      </p:cBhvr>
                                      <p:tavLst>
                                        <p:tav tm="0">
                                          <p:val>
                                            <p:strVal val="#ppt_x"/>
                                          </p:val>
                                        </p:tav>
                                        <p:tav tm="100000">
                                          <p:val>
                                            <p:strVal val="#ppt_x"/>
                                          </p:val>
                                        </p:tav>
                                      </p:tavLst>
                                    </p:anim>
                                    <p:anim calcmode="lin" valueType="num">
                                      <p:cBhvr>
                                        <p:cTn id="118" dur="1000" fill="hold"/>
                                        <p:tgtEl>
                                          <p:spTgt spid="100"/>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22" presetClass="entr" presetSubtype="1" fill="hold" grpId="0" nodeType="after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wipe(up)">
                                      <p:cBhvr>
                                        <p:cTn id="12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81" grpId="0" animBg="1"/>
      <p:bldP spid="82" grpId="0" animBg="1"/>
      <p:bldP spid="83" grpId="0" animBg="1"/>
      <p:bldP spid="89" grpId="0"/>
      <p:bldP spid="90" grpId="0"/>
      <p:bldP spid="94" grpId="0" animBg="1"/>
      <p:bldP spid="100"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1550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2019-09-25T17:53:23Z</dcterms:modified>
</cp:coreProperties>
</file>