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8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4106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Freeform: Shape 41">
            <a:extLst>
              <a:ext uri="{FF2B5EF4-FFF2-40B4-BE49-F238E27FC236}">
                <a16:creationId xmlns:a16="http://schemas.microsoft.com/office/drawing/2014/main" id="{633A43CD-5935-4671-9662-EA66BA5148B5}"/>
              </a:ext>
            </a:extLst>
          </p:cNvPr>
          <p:cNvSpPr>
            <a:spLocks noChangeAspect="1"/>
          </p:cNvSpPr>
          <p:nvPr/>
        </p:nvSpPr>
        <p:spPr>
          <a:xfrm rot="14820000">
            <a:off x="6437376" y="2298092"/>
            <a:ext cx="1823068" cy="1986729"/>
          </a:xfrm>
          <a:custGeom>
            <a:avLst/>
            <a:gdLst>
              <a:gd name="connsiteX0" fmla="*/ 1823068 w 1823068"/>
              <a:gd name="connsiteY0" fmla="*/ 1825011 h 1986729"/>
              <a:gd name="connsiteX1" fmla="*/ 1636646 w 1823068"/>
              <a:gd name="connsiteY1" fmla="*/ 1890172 h 1986729"/>
              <a:gd name="connsiteX2" fmla="*/ 63317 w 1823068"/>
              <a:gd name="connsiteY2" fmla="*/ 1800768 h 1986729"/>
              <a:gd name="connsiteX3" fmla="*/ 0 w 1823068"/>
              <a:gd name="connsiteY3" fmla="*/ 1770036 h 1986729"/>
              <a:gd name="connsiteX4" fmla="*/ 728839 w 1823068"/>
              <a:gd name="connsiteY4" fmla="*/ 0 h 1986729"/>
              <a:gd name="connsiteX5" fmla="*/ 732883 w 1823068"/>
              <a:gd name="connsiteY5" fmla="*/ 2219 h 1986729"/>
              <a:gd name="connsiteX6" fmla="*/ 998696 w 1823068"/>
              <a:gd name="connsiteY6" fmla="*/ 30225 h 1986729"/>
              <a:gd name="connsiteX7" fmla="*/ 1066820 w 1823068"/>
              <a:gd name="connsiteY7" fmla="*/ 10013 h 1986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3068" h="1986729">
                <a:moveTo>
                  <a:pt x="1823068" y="1825011"/>
                </a:moveTo>
                <a:lnTo>
                  <a:pt x="1636646" y="1890172"/>
                </a:lnTo>
                <a:cubicBezTo>
                  <a:pt x="1135659" y="2038876"/>
                  <a:pt x="581931" y="2020906"/>
                  <a:pt x="63317" y="1800768"/>
                </a:cubicBezTo>
                <a:lnTo>
                  <a:pt x="0" y="1770036"/>
                </a:lnTo>
                <a:lnTo>
                  <a:pt x="728839" y="0"/>
                </a:lnTo>
                <a:lnTo>
                  <a:pt x="732883" y="2219"/>
                </a:lnTo>
                <a:cubicBezTo>
                  <a:pt x="820045" y="39217"/>
                  <a:pt x="912265" y="47092"/>
                  <a:pt x="998696" y="30225"/>
                </a:cubicBezTo>
                <a:lnTo>
                  <a:pt x="1066820" y="10013"/>
                </a:lnTo>
                <a:close/>
              </a:path>
            </a:pathLst>
          </a:custGeom>
          <a:solidFill>
            <a:srgbClr val="44546B"/>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4" name="Freeform: Shape 43">
            <a:extLst>
              <a:ext uri="{FF2B5EF4-FFF2-40B4-BE49-F238E27FC236}">
                <a16:creationId xmlns:a16="http://schemas.microsoft.com/office/drawing/2014/main" id="{BFBB8605-8907-40DD-8D6D-9B7969C795CE}"/>
              </a:ext>
            </a:extLst>
          </p:cNvPr>
          <p:cNvSpPr>
            <a:spLocks noChangeAspect="1"/>
          </p:cNvSpPr>
          <p:nvPr/>
        </p:nvSpPr>
        <p:spPr>
          <a:xfrm rot="17520000">
            <a:off x="6446520" y="3387962"/>
            <a:ext cx="1774276" cy="1915953"/>
          </a:xfrm>
          <a:custGeom>
            <a:avLst/>
            <a:gdLst>
              <a:gd name="connsiteX0" fmla="*/ 1774276 w 1774276"/>
              <a:gd name="connsiteY0" fmla="*/ 1768590 h 1915953"/>
              <a:gd name="connsiteX1" fmla="*/ 1615225 w 1774276"/>
              <a:gd name="connsiteY1" fmla="*/ 1823695 h 1915953"/>
              <a:gd name="connsiteX2" fmla="*/ 56226 w 1774276"/>
              <a:gd name="connsiteY2" fmla="*/ 1729975 h 1915953"/>
              <a:gd name="connsiteX3" fmla="*/ 0 w 1774276"/>
              <a:gd name="connsiteY3" fmla="*/ 1702875 h 1915953"/>
              <a:gd name="connsiteX4" fmla="*/ 701183 w 1774276"/>
              <a:gd name="connsiteY4" fmla="*/ 0 h 1915953"/>
              <a:gd name="connsiteX5" fmla="*/ 776207 w 1774276"/>
              <a:gd name="connsiteY5" fmla="*/ 23691 h 1915953"/>
              <a:gd name="connsiteX6" fmla="*/ 953556 w 1774276"/>
              <a:gd name="connsiteY6" fmla="*/ 26234 h 1915953"/>
              <a:gd name="connsiteX7" fmla="*/ 1038039 w 1774276"/>
              <a:gd name="connsiteY7" fmla="*/ 1620 h 1915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74276" h="1915953">
                <a:moveTo>
                  <a:pt x="1774276" y="1768590"/>
                </a:moveTo>
                <a:lnTo>
                  <a:pt x="1615225" y="1823695"/>
                </a:lnTo>
                <a:cubicBezTo>
                  <a:pt x="1085605" y="1977575"/>
                  <a:pt x="536865" y="1933994"/>
                  <a:pt x="56226" y="1729975"/>
                </a:cubicBezTo>
                <a:lnTo>
                  <a:pt x="0" y="1702875"/>
                </a:lnTo>
                <a:lnTo>
                  <a:pt x="701183" y="0"/>
                </a:lnTo>
                <a:lnTo>
                  <a:pt x="776207" y="23691"/>
                </a:lnTo>
                <a:cubicBezTo>
                  <a:pt x="833622" y="35940"/>
                  <a:pt x="893802" y="37239"/>
                  <a:pt x="953556" y="26234"/>
                </a:cubicBezTo>
                <a:lnTo>
                  <a:pt x="1038039" y="1620"/>
                </a:lnTo>
                <a:close/>
              </a:path>
            </a:pathLst>
          </a:custGeom>
          <a:solidFill>
            <a:srgbClr val="5C7089"/>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6" name="Freeform: Shape 45">
            <a:extLst>
              <a:ext uri="{FF2B5EF4-FFF2-40B4-BE49-F238E27FC236}">
                <a16:creationId xmlns:a16="http://schemas.microsoft.com/office/drawing/2014/main" id="{54DD255E-1DC8-418D-95EF-C464D76D9377}"/>
              </a:ext>
            </a:extLst>
          </p:cNvPr>
          <p:cNvSpPr>
            <a:spLocks noChangeAspect="1"/>
          </p:cNvSpPr>
          <p:nvPr/>
        </p:nvSpPr>
        <p:spPr>
          <a:xfrm rot="20220000">
            <a:off x="5742206" y="4135785"/>
            <a:ext cx="1721983" cy="1849720"/>
          </a:xfrm>
          <a:custGeom>
            <a:avLst/>
            <a:gdLst>
              <a:gd name="connsiteX0" fmla="*/ 1013679 w 1721983"/>
              <a:gd name="connsiteY0" fmla="*/ 0 h 1849720"/>
              <a:gd name="connsiteX1" fmla="*/ 1721983 w 1721983"/>
              <a:gd name="connsiteY1" fmla="*/ 1699927 h 1849720"/>
              <a:gd name="connsiteX2" fmla="*/ 1569679 w 1721983"/>
              <a:gd name="connsiteY2" fmla="*/ 1753163 h 1849720"/>
              <a:gd name="connsiteX3" fmla="*/ 220507 w 1721983"/>
              <a:gd name="connsiteY3" fmla="*/ 1745829 h 1849720"/>
              <a:gd name="connsiteX4" fmla="*/ 0 w 1721983"/>
              <a:gd name="connsiteY4" fmla="*/ 1665095 h 1849720"/>
              <a:gd name="connsiteX5" fmla="*/ 681830 w 1721983"/>
              <a:gd name="connsiteY5" fmla="*/ 9218 h 1849720"/>
              <a:gd name="connsiteX6" fmla="*/ 744187 w 1721983"/>
              <a:gd name="connsiteY6" fmla="*/ 28572 h 1849720"/>
              <a:gd name="connsiteX7" fmla="*/ 1005653 w 1721983"/>
              <a:gd name="connsiteY7" fmla="*/ 4174 h 1849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21983" h="1849720">
                <a:moveTo>
                  <a:pt x="1013679" y="0"/>
                </a:moveTo>
                <a:lnTo>
                  <a:pt x="1721983" y="1699927"/>
                </a:lnTo>
                <a:lnTo>
                  <a:pt x="1569679" y="1753163"/>
                </a:lnTo>
                <a:cubicBezTo>
                  <a:pt x="1140261" y="1880623"/>
                  <a:pt x="672095" y="1885629"/>
                  <a:pt x="220507" y="1745829"/>
                </a:cubicBezTo>
                <a:lnTo>
                  <a:pt x="0" y="1665095"/>
                </a:lnTo>
                <a:lnTo>
                  <a:pt x="681830" y="9218"/>
                </a:lnTo>
                <a:lnTo>
                  <a:pt x="744187" y="28572"/>
                </a:lnTo>
                <a:cubicBezTo>
                  <a:pt x="833516" y="46641"/>
                  <a:pt x="924287" y="37047"/>
                  <a:pt x="1005653" y="4174"/>
                </a:cubicBezTo>
                <a:close/>
              </a:path>
            </a:pathLst>
          </a:custGeom>
          <a:solidFill>
            <a:srgbClr val="72869F"/>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8" name="Freeform: Shape 47">
            <a:extLst>
              <a:ext uri="{FF2B5EF4-FFF2-40B4-BE49-F238E27FC236}">
                <a16:creationId xmlns:a16="http://schemas.microsoft.com/office/drawing/2014/main" id="{CB91AEB9-1E31-4F83-BACD-2E3535CA7B57}"/>
              </a:ext>
            </a:extLst>
          </p:cNvPr>
          <p:cNvSpPr>
            <a:spLocks noChangeAspect="1"/>
          </p:cNvSpPr>
          <p:nvPr/>
        </p:nvSpPr>
        <p:spPr>
          <a:xfrm rot="1320000">
            <a:off x="4728704" y="4163217"/>
            <a:ext cx="1710857" cy="1825047"/>
          </a:xfrm>
          <a:custGeom>
            <a:avLst/>
            <a:gdLst>
              <a:gd name="connsiteX0" fmla="*/ 678684 w 1710857"/>
              <a:gd name="connsiteY0" fmla="*/ 19353 h 1825047"/>
              <a:gd name="connsiteX1" fmla="*/ 731667 w 1710857"/>
              <a:gd name="connsiteY1" fmla="*/ 36084 h 1825047"/>
              <a:gd name="connsiteX2" fmla="*/ 997928 w 1710857"/>
              <a:gd name="connsiteY2" fmla="*/ 12722 h 1825047"/>
              <a:gd name="connsiteX3" fmla="*/ 1022102 w 1710857"/>
              <a:gd name="connsiteY3" fmla="*/ 0 h 1825047"/>
              <a:gd name="connsiteX4" fmla="*/ 1710857 w 1710857"/>
              <a:gd name="connsiteY4" fmla="*/ 1653008 h 1825047"/>
              <a:gd name="connsiteX5" fmla="*/ 1707332 w 1710857"/>
              <a:gd name="connsiteY5" fmla="*/ 1654644 h 1825047"/>
              <a:gd name="connsiteX6" fmla="*/ 132682 w 1710857"/>
              <a:gd name="connsiteY6" fmla="*/ 1716576 h 1825047"/>
              <a:gd name="connsiteX7" fmla="*/ 0 w 1710857"/>
              <a:gd name="connsiteY7" fmla="*/ 1667584 h 1825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0857" h="1825047">
                <a:moveTo>
                  <a:pt x="678684" y="19353"/>
                </a:moveTo>
                <a:lnTo>
                  <a:pt x="731667" y="36084"/>
                </a:lnTo>
                <a:cubicBezTo>
                  <a:pt x="817790" y="54457"/>
                  <a:pt x="910134" y="48194"/>
                  <a:pt x="997928" y="12722"/>
                </a:cubicBezTo>
                <a:lnTo>
                  <a:pt x="1022102" y="0"/>
                </a:lnTo>
                <a:lnTo>
                  <a:pt x="1710857" y="1653008"/>
                </a:lnTo>
                <a:lnTo>
                  <a:pt x="1707332" y="1654644"/>
                </a:lnTo>
                <a:cubicBezTo>
                  <a:pt x="1184956" y="1865697"/>
                  <a:pt x="630998" y="1874000"/>
                  <a:pt x="132682" y="1716576"/>
                </a:cubicBezTo>
                <a:lnTo>
                  <a:pt x="0" y="1667584"/>
                </a:lnTo>
                <a:close/>
              </a:path>
            </a:pathLst>
          </a:custGeom>
          <a:solidFill>
            <a:srgbClr val="8DA1BB"/>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0" name="Freeform: Shape 49">
            <a:extLst>
              <a:ext uri="{FF2B5EF4-FFF2-40B4-BE49-F238E27FC236}">
                <a16:creationId xmlns:a16="http://schemas.microsoft.com/office/drawing/2014/main" id="{2D0AEA69-A2B1-475C-BDA0-A64A580D9EBD}"/>
              </a:ext>
            </a:extLst>
          </p:cNvPr>
          <p:cNvSpPr>
            <a:spLocks noChangeAspect="1"/>
          </p:cNvSpPr>
          <p:nvPr/>
        </p:nvSpPr>
        <p:spPr>
          <a:xfrm rot="4020000">
            <a:off x="3959352" y="3451644"/>
            <a:ext cx="1744099" cy="1850207"/>
          </a:xfrm>
          <a:custGeom>
            <a:avLst/>
            <a:gdLst>
              <a:gd name="connsiteX0" fmla="*/ 697012 w 1744099"/>
              <a:gd name="connsiteY0" fmla="*/ 17039 h 1850207"/>
              <a:gd name="connsiteX1" fmla="*/ 768527 w 1744099"/>
              <a:gd name="connsiteY1" fmla="*/ 39236 h 1850207"/>
              <a:gd name="connsiteX2" fmla="*/ 1029993 w 1744099"/>
              <a:gd name="connsiteY2" fmla="*/ 14838 h 1850207"/>
              <a:gd name="connsiteX3" fmla="*/ 1058526 w 1744099"/>
              <a:gd name="connsiteY3" fmla="*/ 0 h 1850207"/>
              <a:gd name="connsiteX4" fmla="*/ 1744099 w 1744099"/>
              <a:gd name="connsiteY4" fmla="*/ 1645377 h 1850207"/>
              <a:gd name="connsiteX5" fmla="*/ 1669333 w 1744099"/>
              <a:gd name="connsiteY5" fmla="*/ 1679818 h 1850207"/>
              <a:gd name="connsiteX6" fmla="*/ 108936 w 1744099"/>
              <a:gd name="connsiteY6" fmla="*/ 1746316 h 1850207"/>
              <a:gd name="connsiteX7" fmla="*/ 0 w 1744099"/>
              <a:gd name="connsiteY7" fmla="*/ 1706431 h 1850207"/>
              <a:gd name="connsiteX8" fmla="*/ 579761 w 1744099"/>
              <a:gd name="connsiteY8" fmla="*/ 298442 h 1850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44099" h="1850207">
                <a:moveTo>
                  <a:pt x="697012" y="17039"/>
                </a:moveTo>
                <a:lnTo>
                  <a:pt x="768527" y="39236"/>
                </a:lnTo>
                <a:cubicBezTo>
                  <a:pt x="857856" y="57305"/>
                  <a:pt x="948627" y="47711"/>
                  <a:pt x="1029993" y="14838"/>
                </a:cubicBezTo>
                <a:lnTo>
                  <a:pt x="1058526" y="0"/>
                </a:lnTo>
                <a:lnTo>
                  <a:pt x="1744099" y="1645377"/>
                </a:lnTo>
                <a:lnTo>
                  <a:pt x="1669333" y="1679818"/>
                </a:lnTo>
                <a:cubicBezTo>
                  <a:pt x="1185207" y="1875418"/>
                  <a:pt x="635790" y="1909416"/>
                  <a:pt x="108936" y="1746316"/>
                </a:cubicBezTo>
                <a:lnTo>
                  <a:pt x="0" y="1706431"/>
                </a:lnTo>
                <a:lnTo>
                  <a:pt x="579761" y="298442"/>
                </a:lnTo>
                <a:close/>
              </a:path>
            </a:pathLst>
          </a:custGeom>
          <a:solidFill>
            <a:srgbClr val="B5B5B5"/>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2" name="Freeform: Shape 51">
            <a:extLst>
              <a:ext uri="{FF2B5EF4-FFF2-40B4-BE49-F238E27FC236}">
                <a16:creationId xmlns:a16="http://schemas.microsoft.com/office/drawing/2014/main" id="{94CF42B1-987C-407B-A507-24696566C86A}"/>
              </a:ext>
            </a:extLst>
          </p:cNvPr>
          <p:cNvSpPr>
            <a:spLocks noChangeAspect="1"/>
          </p:cNvSpPr>
          <p:nvPr/>
        </p:nvSpPr>
        <p:spPr>
          <a:xfrm rot="6720000">
            <a:off x="3895344" y="2378745"/>
            <a:ext cx="1769835" cy="1908892"/>
          </a:xfrm>
          <a:custGeom>
            <a:avLst/>
            <a:gdLst>
              <a:gd name="connsiteX0" fmla="*/ 0 w 1769835"/>
              <a:gd name="connsiteY0" fmla="*/ 1769448 h 1908892"/>
              <a:gd name="connsiteX1" fmla="*/ 723916 w 1769835"/>
              <a:gd name="connsiteY1" fmla="*/ 11364 h 1908892"/>
              <a:gd name="connsiteX2" fmla="*/ 786168 w 1769835"/>
              <a:gd name="connsiteY2" fmla="*/ 31021 h 1908892"/>
              <a:gd name="connsiteX3" fmla="*/ 1052429 w 1769835"/>
              <a:gd name="connsiteY3" fmla="*/ 7659 h 1908892"/>
              <a:gd name="connsiteX4" fmla="*/ 1066984 w 1769835"/>
              <a:gd name="connsiteY4" fmla="*/ 0 h 1908892"/>
              <a:gd name="connsiteX5" fmla="*/ 1769835 w 1769835"/>
              <a:gd name="connsiteY5" fmla="*/ 1686846 h 1908892"/>
              <a:gd name="connsiteX6" fmla="*/ 1658532 w 1769835"/>
              <a:gd name="connsiteY6" fmla="*/ 1738489 h 1908892"/>
              <a:gd name="connsiteX7" fmla="*/ 83882 w 1769835"/>
              <a:gd name="connsiteY7" fmla="*/ 1800421 h 1908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69835" h="1908892">
                <a:moveTo>
                  <a:pt x="0" y="1769448"/>
                </a:moveTo>
                <a:lnTo>
                  <a:pt x="723916" y="11364"/>
                </a:lnTo>
                <a:lnTo>
                  <a:pt x="786168" y="31021"/>
                </a:lnTo>
                <a:cubicBezTo>
                  <a:pt x="872291" y="49394"/>
                  <a:pt x="964635" y="43131"/>
                  <a:pt x="1052429" y="7659"/>
                </a:cubicBezTo>
                <a:lnTo>
                  <a:pt x="1066984" y="0"/>
                </a:lnTo>
                <a:lnTo>
                  <a:pt x="1769835" y="1686846"/>
                </a:lnTo>
                <a:lnTo>
                  <a:pt x="1658532" y="1738489"/>
                </a:lnTo>
                <a:cubicBezTo>
                  <a:pt x="1136156" y="1949542"/>
                  <a:pt x="582199" y="1957845"/>
                  <a:pt x="83882" y="1800421"/>
                </a:cubicBezTo>
                <a:close/>
              </a:path>
            </a:pathLst>
          </a:custGeom>
          <a:solidFill>
            <a:srgbClr val="FF5243"/>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 name="Freeform: Shape 37">
            <a:extLst>
              <a:ext uri="{FF2B5EF4-FFF2-40B4-BE49-F238E27FC236}">
                <a16:creationId xmlns:a16="http://schemas.microsoft.com/office/drawing/2014/main" id="{36A18F85-1C0B-4557-91F0-D979DC10AED6}"/>
              </a:ext>
            </a:extLst>
          </p:cNvPr>
          <p:cNvSpPr>
            <a:spLocks noChangeAspect="1"/>
          </p:cNvSpPr>
          <p:nvPr/>
        </p:nvSpPr>
        <p:spPr>
          <a:xfrm rot="9420000">
            <a:off x="4582089" y="1566321"/>
            <a:ext cx="1846368" cy="1981634"/>
          </a:xfrm>
          <a:custGeom>
            <a:avLst/>
            <a:gdLst>
              <a:gd name="connsiteX0" fmla="*/ 0 w 1846368"/>
              <a:gd name="connsiteY0" fmla="*/ 1817713 h 1981634"/>
              <a:gd name="connsiteX1" fmla="*/ 745443 w 1846368"/>
              <a:gd name="connsiteY1" fmla="*/ 7351 h 1981634"/>
              <a:gd name="connsiteX2" fmla="*/ 833724 w 1846368"/>
              <a:gd name="connsiteY2" fmla="*/ 34752 h 1981634"/>
              <a:gd name="connsiteX3" fmla="*/ 1095190 w 1846368"/>
              <a:gd name="connsiteY3" fmla="*/ 10354 h 1981634"/>
              <a:gd name="connsiteX4" fmla="*/ 1115100 w 1846368"/>
              <a:gd name="connsiteY4" fmla="*/ 0 h 1981634"/>
              <a:gd name="connsiteX5" fmla="*/ 1846368 w 1846368"/>
              <a:gd name="connsiteY5" fmla="*/ 1755039 h 1981634"/>
              <a:gd name="connsiteX6" fmla="*/ 1724354 w 1846368"/>
              <a:gd name="connsiteY6" fmla="*/ 1811245 h 1981634"/>
              <a:gd name="connsiteX7" fmla="*/ 163957 w 1846368"/>
              <a:gd name="connsiteY7" fmla="*/ 1877743 h 1981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46368" h="1981634">
                <a:moveTo>
                  <a:pt x="0" y="1817713"/>
                </a:moveTo>
                <a:lnTo>
                  <a:pt x="745443" y="7351"/>
                </a:lnTo>
                <a:lnTo>
                  <a:pt x="833724" y="34752"/>
                </a:lnTo>
                <a:cubicBezTo>
                  <a:pt x="923053" y="52821"/>
                  <a:pt x="1013824" y="43227"/>
                  <a:pt x="1095190" y="10354"/>
                </a:cubicBezTo>
                <a:lnTo>
                  <a:pt x="1115100" y="0"/>
                </a:lnTo>
                <a:lnTo>
                  <a:pt x="1846368" y="1755039"/>
                </a:lnTo>
                <a:lnTo>
                  <a:pt x="1724354" y="1811245"/>
                </a:lnTo>
                <a:cubicBezTo>
                  <a:pt x="1240228" y="2006845"/>
                  <a:pt x="690810" y="2040843"/>
                  <a:pt x="163957" y="1877743"/>
                </a:cubicBezTo>
                <a:close/>
              </a:path>
            </a:pathLst>
          </a:custGeom>
          <a:solidFill>
            <a:srgbClr val="2C3749"/>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0" name="Freeform: Shape 39">
            <a:extLst>
              <a:ext uri="{FF2B5EF4-FFF2-40B4-BE49-F238E27FC236}">
                <a16:creationId xmlns:a16="http://schemas.microsoft.com/office/drawing/2014/main" id="{C77944C0-2A3F-468D-9225-29BDD905F5A0}"/>
              </a:ext>
            </a:extLst>
          </p:cNvPr>
          <p:cNvSpPr>
            <a:spLocks noChangeAspect="1"/>
          </p:cNvSpPr>
          <p:nvPr/>
        </p:nvSpPr>
        <p:spPr>
          <a:xfrm rot="12120000">
            <a:off x="5660449" y="1529745"/>
            <a:ext cx="1866375" cy="2015530"/>
          </a:xfrm>
          <a:custGeom>
            <a:avLst/>
            <a:gdLst>
              <a:gd name="connsiteX0" fmla="*/ 1808222 w 1866375"/>
              <a:gd name="connsiteY0" fmla="*/ 1845126 h 2015530"/>
              <a:gd name="connsiteX1" fmla="*/ 23669 w 1866375"/>
              <a:gd name="connsiteY1" fmla="*/ 1829552 h 2015530"/>
              <a:gd name="connsiteX2" fmla="*/ 0 w 1866375"/>
              <a:gd name="connsiteY2" fmla="*/ 1818144 h 2015530"/>
              <a:gd name="connsiteX3" fmla="*/ 748649 w 1866375"/>
              <a:gd name="connsiteY3" fmla="*/ 0 h 2015530"/>
              <a:gd name="connsiteX4" fmla="*/ 763296 w 1866375"/>
              <a:gd name="connsiteY4" fmla="*/ 7944 h 2015530"/>
              <a:gd name="connsiteX5" fmla="*/ 1113209 w 1866375"/>
              <a:gd name="connsiteY5" fmla="*/ 10998 h 2015530"/>
              <a:gd name="connsiteX6" fmla="*/ 1113363 w 1866375"/>
              <a:gd name="connsiteY6" fmla="*/ 10917 h 2015530"/>
              <a:gd name="connsiteX7" fmla="*/ 1866375 w 1866375"/>
              <a:gd name="connsiteY7" fmla="*/ 1818143 h 20155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66375" h="2015530">
                <a:moveTo>
                  <a:pt x="1808222" y="1845126"/>
                </a:moveTo>
                <a:cubicBezTo>
                  <a:pt x="1211221" y="2086330"/>
                  <a:pt x="572970" y="2062717"/>
                  <a:pt x="23669" y="1829552"/>
                </a:cubicBezTo>
                <a:lnTo>
                  <a:pt x="0" y="1818144"/>
                </a:lnTo>
                <a:lnTo>
                  <a:pt x="748649" y="0"/>
                </a:lnTo>
                <a:lnTo>
                  <a:pt x="763296" y="7944"/>
                </a:lnTo>
                <a:cubicBezTo>
                  <a:pt x="871003" y="53663"/>
                  <a:pt x="996150" y="58293"/>
                  <a:pt x="1113209" y="10998"/>
                </a:cubicBezTo>
                <a:lnTo>
                  <a:pt x="1113363" y="10917"/>
                </a:lnTo>
                <a:lnTo>
                  <a:pt x="1866375" y="1818143"/>
                </a:lnTo>
                <a:close/>
              </a:path>
            </a:pathLst>
          </a:custGeom>
          <a:solidFill>
            <a:srgbClr val="EF3425"/>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7" name="Freeform 202">
            <a:extLst>
              <a:ext uri="{FF2B5EF4-FFF2-40B4-BE49-F238E27FC236}">
                <a16:creationId xmlns:a16="http://schemas.microsoft.com/office/drawing/2014/main" id="{E628390E-B885-490F-AC9C-AFD54210F159}"/>
              </a:ext>
            </a:extLst>
          </p:cNvPr>
          <p:cNvSpPr>
            <a:spLocks noChangeAspect="1" noEditPoints="1"/>
          </p:cNvSpPr>
          <p:nvPr/>
        </p:nvSpPr>
        <p:spPr bwMode="auto">
          <a:xfrm>
            <a:off x="4327936" y="4244785"/>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59" name="Freeform 41">
            <a:extLst>
              <a:ext uri="{FF2B5EF4-FFF2-40B4-BE49-F238E27FC236}">
                <a16:creationId xmlns:a16="http://schemas.microsoft.com/office/drawing/2014/main" id="{0A9F2E7D-E6ED-4CB6-9DA0-ECCF5EFCE3D1}"/>
              </a:ext>
            </a:extLst>
          </p:cNvPr>
          <p:cNvSpPr>
            <a:spLocks noChangeAspect="1" noEditPoints="1"/>
          </p:cNvSpPr>
          <p:nvPr/>
        </p:nvSpPr>
        <p:spPr bwMode="auto">
          <a:xfrm>
            <a:off x="5133105" y="5188493"/>
            <a:ext cx="588263" cy="45720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60" name="Freeform 172">
            <a:extLst>
              <a:ext uri="{FF2B5EF4-FFF2-40B4-BE49-F238E27FC236}">
                <a16:creationId xmlns:a16="http://schemas.microsoft.com/office/drawing/2014/main" id="{0BD4D445-0922-4E5D-B908-6510CD8C9A2F}"/>
              </a:ext>
            </a:extLst>
          </p:cNvPr>
          <p:cNvSpPr>
            <a:spLocks noEditPoints="1"/>
          </p:cNvSpPr>
          <p:nvPr/>
        </p:nvSpPr>
        <p:spPr bwMode="auto">
          <a:xfrm>
            <a:off x="5191064" y="2059636"/>
            <a:ext cx="365760" cy="482031"/>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62" name="Group 61">
            <a:extLst>
              <a:ext uri="{FF2B5EF4-FFF2-40B4-BE49-F238E27FC236}">
                <a16:creationId xmlns:a16="http://schemas.microsoft.com/office/drawing/2014/main" id="{D891F977-CC93-452F-BD41-3D4628D6DE9A}"/>
              </a:ext>
            </a:extLst>
          </p:cNvPr>
          <p:cNvGrpSpPr>
            <a:grpSpLocks noChangeAspect="1"/>
          </p:cNvGrpSpPr>
          <p:nvPr/>
        </p:nvGrpSpPr>
        <p:grpSpPr>
          <a:xfrm>
            <a:off x="7415008" y="2937613"/>
            <a:ext cx="481264" cy="457200"/>
            <a:chOff x="4651375" y="2251075"/>
            <a:chExt cx="381001" cy="361950"/>
          </a:xfrm>
          <a:solidFill>
            <a:schemeClr val="bg1"/>
          </a:solidFill>
        </p:grpSpPr>
        <p:sp>
          <p:nvSpPr>
            <p:cNvPr id="63" name="Freeform 10">
              <a:extLst>
                <a:ext uri="{FF2B5EF4-FFF2-40B4-BE49-F238E27FC236}">
                  <a16:creationId xmlns:a16="http://schemas.microsoft.com/office/drawing/2014/main" id="{514F335D-A840-483C-92B0-10E2433EF920}"/>
                </a:ext>
              </a:extLst>
            </p:cNvPr>
            <p:cNvSpPr>
              <a:spLocks/>
            </p:cNvSpPr>
            <p:nvPr/>
          </p:nvSpPr>
          <p:spPr bwMode="auto">
            <a:xfrm>
              <a:off x="4941888" y="2305050"/>
              <a:ext cx="90488" cy="55562"/>
            </a:xfrm>
            <a:custGeom>
              <a:avLst/>
              <a:gdLst/>
              <a:ahLst/>
              <a:cxnLst>
                <a:cxn ang="0">
                  <a:pos x="3" y="8"/>
                </a:cxn>
                <a:cxn ang="0">
                  <a:pos x="4" y="7"/>
                </a:cxn>
                <a:cxn ang="0">
                  <a:pos x="4" y="13"/>
                </a:cxn>
                <a:cxn ang="0">
                  <a:pos x="10" y="13"/>
                </a:cxn>
                <a:cxn ang="0">
                  <a:pos x="16" y="13"/>
                </a:cxn>
                <a:cxn ang="0">
                  <a:pos x="16" y="7"/>
                </a:cxn>
                <a:cxn ang="0">
                  <a:pos x="17" y="8"/>
                </a:cxn>
                <a:cxn ang="0">
                  <a:pos x="17" y="13"/>
                </a:cxn>
                <a:cxn ang="0">
                  <a:pos x="21" y="12"/>
                </a:cxn>
                <a:cxn ang="0">
                  <a:pos x="21" y="7"/>
                </a:cxn>
                <a:cxn ang="0">
                  <a:pos x="19" y="3"/>
                </a:cxn>
                <a:cxn ang="0">
                  <a:pos x="13" y="1"/>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1"/>
                </a:cxn>
                <a:cxn ang="0">
                  <a:pos x="1" y="3"/>
                </a:cxn>
                <a:cxn ang="0">
                  <a:pos x="0" y="7"/>
                </a:cxn>
                <a:cxn ang="0">
                  <a:pos x="0" y="12"/>
                </a:cxn>
                <a:cxn ang="0">
                  <a:pos x="3" y="13"/>
                </a:cxn>
                <a:cxn ang="0">
                  <a:pos x="3" y="8"/>
                </a:cxn>
              </a:cxnLst>
              <a:rect l="0" t="0" r="r" b="b"/>
              <a:pathLst>
                <a:path w="21" h="13">
                  <a:moveTo>
                    <a:pt x="3" y="8"/>
                  </a:move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3"/>
                  </a:cubicBezTo>
                  <a:cubicBezTo>
                    <a:pt x="18" y="12"/>
                    <a:pt x="19" y="12"/>
                    <a:pt x="21" y="12"/>
                  </a:cubicBezTo>
                  <a:cubicBezTo>
                    <a:pt x="21" y="10"/>
                    <a:pt x="21" y="7"/>
                    <a:pt x="21" y="7"/>
                  </a:cubicBezTo>
                  <a:cubicBezTo>
                    <a:pt x="20" y="4"/>
                    <a:pt x="19" y="3"/>
                    <a:pt x="19" y="3"/>
                  </a:cubicBezTo>
                  <a:cubicBezTo>
                    <a:pt x="17" y="2"/>
                    <a:pt x="15" y="1"/>
                    <a:pt x="13" y="1"/>
                  </a:cubicBezTo>
                  <a:cubicBezTo>
                    <a:pt x="13" y="0"/>
                    <a:pt x="13" y="0"/>
                    <a:pt x="13" y="0"/>
                  </a:cubicBezTo>
                  <a:cubicBezTo>
                    <a:pt x="13" y="0"/>
                    <a:pt x="13" y="0"/>
                    <a:pt x="13" y="0"/>
                  </a:cubicBezTo>
                  <a:cubicBezTo>
                    <a:pt x="13" y="2"/>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2"/>
                    <a:pt x="7" y="0"/>
                  </a:cubicBezTo>
                  <a:cubicBezTo>
                    <a:pt x="7" y="0"/>
                    <a:pt x="7" y="0"/>
                    <a:pt x="7" y="0"/>
                  </a:cubicBezTo>
                  <a:cubicBezTo>
                    <a:pt x="7" y="1"/>
                    <a:pt x="7" y="1"/>
                    <a:pt x="7" y="1"/>
                  </a:cubicBezTo>
                  <a:cubicBezTo>
                    <a:pt x="6" y="1"/>
                    <a:pt x="3" y="2"/>
                    <a:pt x="1" y="3"/>
                  </a:cubicBezTo>
                  <a:cubicBezTo>
                    <a:pt x="1" y="3"/>
                    <a:pt x="0" y="4"/>
                    <a:pt x="0" y="7"/>
                  </a:cubicBezTo>
                  <a:cubicBezTo>
                    <a:pt x="0" y="7"/>
                    <a:pt x="0" y="10"/>
                    <a:pt x="0" y="12"/>
                  </a:cubicBezTo>
                  <a:cubicBezTo>
                    <a:pt x="1" y="12"/>
                    <a:pt x="2" y="12"/>
                    <a:pt x="3" y="13"/>
                  </a:cubicBezTo>
                  <a:cubicBezTo>
                    <a:pt x="3" y="11"/>
                    <a:pt x="3" y="9"/>
                    <a:pt x="3"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11">
              <a:extLst>
                <a:ext uri="{FF2B5EF4-FFF2-40B4-BE49-F238E27FC236}">
                  <a16:creationId xmlns:a16="http://schemas.microsoft.com/office/drawing/2014/main" id="{CDDA7C1E-D2B6-44E7-A209-1A6199876310}"/>
                </a:ext>
              </a:extLst>
            </p:cNvPr>
            <p:cNvSpPr>
              <a:spLocks/>
            </p:cNvSpPr>
            <p:nvPr/>
          </p:nvSpPr>
          <p:spPr bwMode="auto">
            <a:xfrm>
              <a:off x="4964113" y="2251075"/>
              <a:ext cx="42863" cy="53975"/>
            </a:xfrm>
            <a:custGeom>
              <a:avLst/>
              <a:gdLst/>
              <a:ahLst/>
              <a:cxnLst>
                <a:cxn ang="0">
                  <a:pos x="1" y="8"/>
                </a:cxn>
                <a:cxn ang="0">
                  <a:pos x="5" y="13"/>
                </a:cxn>
                <a:cxn ang="0">
                  <a:pos x="9" y="8"/>
                </a:cxn>
                <a:cxn ang="0">
                  <a:pos x="10" y="6"/>
                </a:cxn>
                <a:cxn ang="0">
                  <a:pos x="10" y="5"/>
                </a:cxn>
                <a:cxn ang="0">
                  <a:pos x="5" y="0"/>
                </a:cxn>
                <a:cxn ang="0">
                  <a:pos x="1" y="5"/>
                </a:cxn>
                <a:cxn ang="0">
                  <a:pos x="0" y="6"/>
                </a:cxn>
                <a:cxn ang="0">
                  <a:pos x="1" y="8"/>
                </a:cxn>
              </a:cxnLst>
              <a:rect l="0" t="0" r="r" b="b"/>
              <a:pathLst>
                <a:path w="10" h="13">
                  <a:moveTo>
                    <a:pt x="1" y="8"/>
                  </a:moveTo>
                  <a:cubicBezTo>
                    <a:pt x="2" y="11"/>
                    <a:pt x="3" y="13"/>
                    <a:pt x="5" y="13"/>
                  </a:cubicBezTo>
                  <a:cubicBezTo>
                    <a:pt x="7" y="13"/>
                    <a:pt x="9" y="11"/>
                    <a:pt x="9" y="8"/>
                  </a:cubicBezTo>
                  <a:cubicBezTo>
                    <a:pt x="10" y="8"/>
                    <a:pt x="10" y="7"/>
                    <a:pt x="10" y="6"/>
                  </a:cubicBezTo>
                  <a:cubicBezTo>
                    <a:pt x="10" y="6"/>
                    <a:pt x="10" y="6"/>
                    <a:pt x="10" y="5"/>
                  </a:cubicBezTo>
                  <a:cubicBezTo>
                    <a:pt x="10" y="3"/>
                    <a:pt x="8" y="0"/>
                    <a:pt x="5" y="0"/>
                  </a:cubicBezTo>
                  <a:cubicBezTo>
                    <a:pt x="3" y="0"/>
                    <a:pt x="1" y="2"/>
                    <a:pt x="1" y="5"/>
                  </a:cubicBezTo>
                  <a:cubicBezTo>
                    <a:pt x="0" y="5"/>
                    <a:pt x="0" y="6"/>
                    <a:pt x="0" y="6"/>
                  </a:cubicBezTo>
                  <a:cubicBezTo>
                    <a:pt x="0" y="7"/>
                    <a:pt x="0" y="8"/>
                    <a:pt x="1"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12">
              <a:extLst>
                <a:ext uri="{FF2B5EF4-FFF2-40B4-BE49-F238E27FC236}">
                  <a16:creationId xmlns:a16="http://schemas.microsoft.com/office/drawing/2014/main" id="{671E14A4-3E9D-4BA2-97BC-7B6AF6B59884}"/>
                </a:ext>
              </a:extLst>
            </p:cNvPr>
            <p:cNvSpPr>
              <a:spLocks/>
            </p:cNvSpPr>
            <p:nvPr/>
          </p:nvSpPr>
          <p:spPr bwMode="auto">
            <a:xfrm>
              <a:off x="4941888" y="2433638"/>
              <a:ext cx="90488" cy="50800"/>
            </a:xfrm>
            <a:custGeom>
              <a:avLst/>
              <a:gdLst/>
              <a:ahLst/>
              <a:cxnLst>
                <a:cxn ang="0">
                  <a:pos x="19" y="2"/>
                </a:cxn>
                <a:cxn ang="0">
                  <a:pos x="13" y="0"/>
                </a:cxn>
                <a:cxn ang="0">
                  <a:pos x="13" y="0"/>
                </a:cxn>
                <a:cxn ang="0">
                  <a:pos x="13" y="0"/>
                </a:cxn>
                <a:cxn ang="0">
                  <a:pos x="12" y="8"/>
                </a:cxn>
                <a:cxn ang="0">
                  <a:pos x="11" y="2"/>
                </a:cxn>
                <a:cxn ang="0">
                  <a:pos x="11" y="1"/>
                </a:cxn>
                <a:cxn ang="0">
                  <a:pos x="10" y="0"/>
                </a:cxn>
                <a:cxn ang="0">
                  <a:pos x="10" y="0"/>
                </a:cxn>
                <a:cxn ang="0">
                  <a:pos x="10" y="0"/>
                </a:cxn>
                <a:cxn ang="0">
                  <a:pos x="10" y="0"/>
                </a:cxn>
                <a:cxn ang="0">
                  <a:pos x="9" y="1"/>
                </a:cxn>
                <a:cxn ang="0">
                  <a:pos x="9" y="2"/>
                </a:cxn>
                <a:cxn ang="0">
                  <a:pos x="9" y="8"/>
                </a:cxn>
                <a:cxn ang="0">
                  <a:pos x="7" y="0"/>
                </a:cxn>
                <a:cxn ang="0">
                  <a:pos x="7" y="0"/>
                </a:cxn>
                <a:cxn ang="0">
                  <a:pos x="7" y="0"/>
                </a:cxn>
                <a:cxn ang="0">
                  <a:pos x="1" y="2"/>
                </a:cxn>
                <a:cxn ang="0">
                  <a:pos x="0" y="7"/>
                </a:cxn>
                <a:cxn ang="0">
                  <a:pos x="0" y="12"/>
                </a:cxn>
                <a:cxn ang="0">
                  <a:pos x="3" y="12"/>
                </a:cxn>
                <a:cxn ang="0">
                  <a:pos x="3" y="8"/>
                </a:cxn>
                <a:cxn ang="0">
                  <a:pos x="4" y="6"/>
                </a:cxn>
                <a:cxn ang="0">
                  <a:pos x="4" y="12"/>
                </a:cxn>
                <a:cxn ang="0">
                  <a:pos x="10" y="12"/>
                </a:cxn>
                <a:cxn ang="0">
                  <a:pos x="16" y="12"/>
                </a:cxn>
                <a:cxn ang="0">
                  <a:pos x="16" y="6"/>
                </a:cxn>
                <a:cxn ang="0">
                  <a:pos x="17" y="8"/>
                </a:cxn>
                <a:cxn ang="0">
                  <a:pos x="17" y="12"/>
                </a:cxn>
                <a:cxn ang="0">
                  <a:pos x="21" y="12"/>
                </a:cxn>
                <a:cxn ang="0">
                  <a:pos x="21" y="7"/>
                </a:cxn>
                <a:cxn ang="0">
                  <a:pos x="19" y="2"/>
                </a:cxn>
              </a:cxnLst>
              <a:rect l="0" t="0" r="r" b="b"/>
              <a:pathLst>
                <a:path w="21" h="12">
                  <a:moveTo>
                    <a:pt x="19" y="2"/>
                  </a:moveTo>
                  <a:cubicBezTo>
                    <a:pt x="17" y="1"/>
                    <a:pt x="15" y="0"/>
                    <a:pt x="13" y="0"/>
                  </a:cubicBezTo>
                  <a:cubicBezTo>
                    <a:pt x="13" y="0"/>
                    <a:pt x="13" y="0"/>
                    <a:pt x="13" y="0"/>
                  </a:cubicBezTo>
                  <a:cubicBezTo>
                    <a:pt x="13" y="0"/>
                    <a:pt x="13" y="0"/>
                    <a:pt x="13" y="0"/>
                  </a:cubicBezTo>
                  <a:cubicBezTo>
                    <a:pt x="13" y="1"/>
                    <a:pt x="12" y="8"/>
                    <a:pt x="12" y="8"/>
                  </a:cubicBezTo>
                  <a:cubicBezTo>
                    <a:pt x="11" y="2"/>
                    <a:pt x="11" y="2"/>
                    <a:pt x="11" y="2"/>
                  </a:cubicBezTo>
                  <a:cubicBezTo>
                    <a:pt x="11" y="1"/>
                    <a:pt x="11" y="1"/>
                    <a:pt x="11" y="1"/>
                  </a:cubicBezTo>
                  <a:cubicBezTo>
                    <a:pt x="10" y="0"/>
                    <a:pt x="10" y="0"/>
                    <a:pt x="10" y="0"/>
                  </a:cubicBezTo>
                  <a:cubicBezTo>
                    <a:pt x="10" y="0"/>
                    <a:pt x="10" y="0"/>
                    <a:pt x="10" y="0"/>
                  </a:cubicBezTo>
                  <a:cubicBezTo>
                    <a:pt x="10" y="0"/>
                    <a:pt x="10" y="0"/>
                    <a:pt x="10" y="0"/>
                  </a:cubicBezTo>
                  <a:cubicBezTo>
                    <a:pt x="10" y="0"/>
                    <a:pt x="10" y="0"/>
                    <a:pt x="10" y="0"/>
                  </a:cubicBezTo>
                  <a:cubicBezTo>
                    <a:pt x="9" y="1"/>
                    <a:pt x="9" y="1"/>
                    <a:pt x="9" y="1"/>
                  </a:cubicBezTo>
                  <a:cubicBezTo>
                    <a:pt x="9" y="2"/>
                    <a:pt x="9" y="2"/>
                    <a:pt x="9" y="2"/>
                  </a:cubicBezTo>
                  <a:cubicBezTo>
                    <a:pt x="9" y="8"/>
                    <a:pt x="9" y="8"/>
                    <a:pt x="9" y="8"/>
                  </a:cubicBezTo>
                  <a:cubicBezTo>
                    <a:pt x="9" y="8"/>
                    <a:pt x="7" y="1"/>
                    <a:pt x="7" y="0"/>
                  </a:cubicBezTo>
                  <a:cubicBezTo>
                    <a:pt x="7" y="0"/>
                    <a:pt x="7" y="0"/>
                    <a:pt x="7" y="0"/>
                  </a:cubicBezTo>
                  <a:cubicBezTo>
                    <a:pt x="7" y="0"/>
                    <a:pt x="7" y="0"/>
                    <a:pt x="7" y="0"/>
                  </a:cubicBezTo>
                  <a:cubicBezTo>
                    <a:pt x="6" y="0"/>
                    <a:pt x="3" y="1"/>
                    <a:pt x="1" y="2"/>
                  </a:cubicBezTo>
                  <a:cubicBezTo>
                    <a:pt x="1" y="3"/>
                    <a:pt x="0" y="3"/>
                    <a:pt x="0" y="7"/>
                  </a:cubicBezTo>
                  <a:cubicBezTo>
                    <a:pt x="0" y="7"/>
                    <a:pt x="0" y="10"/>
                    <a:pt x="0" y="12"/>
                  </a:cubicBezTo>
                  <a:cubicBezTo>
                    <a:pt x="1" y="12"/>
                    <a:pt x="2" y="12"/>
                    <a:pt x="3" y="12"/>
                  </a:cubicBezTo>
                  <a:cubicBezTo>
                    <a:pt x="3" y="11"/>
                    <a:pt x="3" y="8"/>
                    <a:pt x="3" y="8"/>
                  </a:cubicBezTo>
                  <a:cubicBezTo>
                    <a:pt x="3" y="7"/>
                    <a:pt x="4" y="7"/>
                    <a:pt x="4" y="6"/>
                  </a:cubicBezTo>
                  <a:cubicBezTo>
                    <a:pt x="4" y="12"/>
                    <a:pt x="4" y="12"/>
                    <a:pt x="4" y="12"/>
                  </a:cubicBezTo>
                  <a:cubicBezTo>
                    <a:pt x="6" y="12"/>
                    <a:pt x="8" y="12"/>
                    <a:pt x="10" y="12"/>
                  </a:cubicBezTo>
                  <a:cubicBezTo>
                    <a:pt x="12" y="12"/>
                    <a:pt x="14" y="12"/>
                    <a:pt x="16" y="12"/>
                  </a:cubicBezTo>
                  <a:cubicBezTo>
                    <a:pt x="16" y="6"/>
                    <a:pt x="16" y="6"/>
                    <a:pt x="16" y="6"/>
                  </a:cubicBezTo>
                  <a:cubicBezTo>
                    <a:pt x="17" y="7"/>
                    <a:pt x="17" y="7"/>
                    <a:pt x="17" y="8"/>
                  </a:cubicBezTo>
                  <a:cubicBezTo>
                    <a:pt x="17" y="8"/>
                    <a:pt x="17" y="11"/>
                    <a:pt x="17" y="12"/>
                  </a:cubicBezTo>
                  <a:cubicBezTo>
                    <a:pt x="18" y="12"/>
                    <a:pt x="19" y="12"/>
                    <a:pt x="21" y="12"/>
                  </a:cubicBezTo>
                  <a:cubicBezTo>
                    <a:pt x="21" y="10"/>
                    <a:pt x="21" y="7"/>
                    <a:pt x="21" y="7"/>
                  </a:cubicBezTo>
                  <a:cubicBezTo>
                    <a:pt x="20" y="3"/>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13">
              <a:extLst>
                <a:ext uri="{FF2B5EF4-FFF2-40B4-BE49-F238E27FC236}">
                  <a16:creationId xmlns:a16="http://schemas.microsoft.com/office/drawing/2014/main" id="{8A14174C-CA0F-4F94-8380-3342450E8943}"/>
                </a:ext>
              </a:extLst>
            </p:cNvPr>
            <p:cNvSpPr>
              <a:spLocks/>
            </p:cNvSpPr>
            <p:nvPr/>
          </p:nvSpPr>
          <p:spPr bwMode="auto">
            <a:xfrm>
              <a:off x="4964113" y="2378075"/>
              <a:ext cx="42863" cy="50800"/>
            </a:xfrm>
            <a:custGeom>
              <a:avLst/>
              <a:gdLst/>
              <a:ahLst/>
              <a:cxnLst>
                <a:cxn ang="0">
                  <a:pos x="10" y="5"/>
                </a:cxn>
                <a:cxn ang="0">
                  <a:pos x="5" y="0"/>
                </a:cxn>
                <a:cxn ang="0">
                  <a:pos x="1" y="5"/>
                </a:cxn>
                <a:cxn ang="0">
                  <a:pos x="0" y="6"/>
                </a:cxn>
                <a:cxn ang="0">
                  <a:pos x="1" y="8"/>
                </a:cxn>
                <a:cxn ang="0">
                  <a:pos x="5" y="12"/>
                </a:cxn>
                <a:cxn ang="0">
                  <a:pos x="9" y="8"/>
                </a:cxn>
                <a:cxn ang="0">
                  <a:pos x="10" y="6"/>
                </a:cxn>
                <a:cxn ang="0">
                  <a:pos x="10" y="5"/>
                </a:cxn>
              </a:cxnLst>
              <a:rect l="0" t="0" r="r" b="b"/>
              <a:pathLst>
                <a:path w="10" h="12">
                  <a:moveTo>
                    <a:pt x="10" y="5"/>
                  </a:moveTo>
                  <a:cubicBezTo>
                    <a:pt x="10" y="2"/>
                    <a:pt x="8" y="0"/>
                    <a:pt x="5" y="0"/>
                  </a:cubicBezTo>
                  <a:cubicBezTo>
                    <a:pt x="3" y="0"/>
                    <a:pt x="1" y="2"/>
                    <a:pt x="1" y="5"/>
                  </a:cubicBezTo>
                  <a:cubicBezTo>
                    <a:pt x="0" y="5"/>
                    <a:pt x="0" y="5"/>
                    <a:pt x="0" y="6"/>
                  </a:cubicBezTo>
                  <a:cubicBezTo>
                    <a:pt x="0" y="7"/>
                    <a:pt x="0" y="8"/>
                    <a:pt x="1" y="8"/>
                  </a:cubicBezTo>
                  <a:cubicBezTo>
                    <a:pt x="2" y="10"/>
                    <a:pt x="3" y="12"/>
                    <a:pt x="5" y="12"/>
                  </a:cubicBezTo>
                  <a:cubicBezTo>
                    <a:pt x="7" y="12"/>
                    <a:pt x="9" y="10"/>
                    <a:pt x="9" y="8"/>
                  </a:cubicBezTo>
                  <a:cubicBezTo>
                    <a:pt x="10" y="7"/>
                    <a:pt x="10" y="6"/>
                    <a:pt x="10" y="6"/>
                  </a:cubicBezTo>
                  <a:cubicBezTo>
                    <a:pt x="10" y="5"/>
                    <a:pt x="10" y="5"/>
                    <a:pt x="1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14">
              <a:extLst>
                <a:ext uri="{FF2B5EF4-FFF2-40B4-BE49-F238E27FC236}">
                  <a16:creationId xmlns:a16="http://schemas.microsoft.com/office/drawing/2014/main" id="{A1CC0D41-D508-43DD-8C9D-76EFC7D02293}"/>
                </a:ext>
              </a:extLst>
            </p:cNvPr>
            <p:cNvSpPr>
              <a:spLocks/>
            </p:cNvSpPr>
            <p:nvPr/>
          </p:nvSpPr>
          <p:spPr bwMode="auto">
            <a:xfrm>
              <a:off x="4941888" y="2557463"/>
              <a:ext cx="90488" cy="55562"/>
            </a:xfrm>
            <a:custGeom>
              <a:avLst/>
              <a:gdLst/>
              <a:ahLst/>
              <a:cxnLst>
                <a:cxn ang="0">
                  <a:pos x="19" y="2"/>
                </a:cxn>
                <a:cxn ang="0">
                  <a:pos x="13" y="0"/>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0"/>
                </a:cxn>
                <a:cxn ang="0">
                  <a:pos x="1" y="2"/>
                </a:cxn>
                <a:cxn ang="0">
                  <a:pos x="0" y="7"/>
                </a:cxn>
                <a:cxn ang="0">
                  <a:pos x="0" y="12"/>
                </a:cxn>
                <a:cxn ang="0">
                  <a:pos x="3" y="13"/>
                </a:cxn>
                <a:cxn ang="0">
                  <a:pos x="3" y="8"/>
                </a:cxn>
                <a:cxn ang="0">
                  <a:pos x="4" y="7"/>
                </a:cxn>
                <a:cxn ang="0">
                  <a:pos x="4" y="13"/>
                </a:cxn>
                <a:cxn ang="0">
                  <a:pos x="10" y="13"/>
                </a:cxn>
                <a:cxn ang="0">
                  <a:pos x="16" y="13"/>
                </a:cxn>
                <a:cxn ang="0">
                  <a:pos x="16" y="7"/>
                </a:cxn>
                <a:cxn ang="0">
                  <a:pos x="17" y="8"/>
                </a:cxn>
                <a:cxn ang="0">
                  <a:pos x="17" y="12"/>
                </a:cxn>
                <a:cxn ang="0">
                  <a:pos x="21" y="12"/>
                </a:cxn>
                <a:cxn ang="0">
                  <a:pos x="21" y="7"/>
                </a:cxn>
                <a:cxn ang="0">
                  <a:pos x="19" y="2"/>
                </a:cxn>
              </a:cxnLst>
              <a:rect l="0" t="0" r="r" b="b"/>
              <a:pathLst>
                <a:path w="21" h="13">
                  <a:moveTo>
                    <a:pt x="19" y="2"/>
                  </a:moveTo>
                  <a:cubicBezTo>
                    <a:pt x="17" y="2"/>
                    <a:pt x="15" y="1"/>
                    <a:pt x="13" y="0"/>
                  </a:cubicBezTo>
                  <a:cubicBezTo>
                    <a:pt x="13" y="0"/>
                    <a:pt x="13" y="0"/>
                    <a:pt x="13" y="0"/>
                  </a:cubicBezTo>
                  <a:cubicBezTo>
                    <a:pt x="13" y="0"/>
                    <a:pt x="13" y="0"/>
                    <a:pt x="13" y="0"/>
                  </a:cubicBezTo>
                  <a:cubicBezTo>
                    <a:pt x="13" y="1"/>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1"/>
                    <a:pt x="7" y="0"/>
                  </a:cubicBezTo>
                  <a:cubicBezTo>
                    <a:pt x="7" y="0"/>
                    <a:pt x="7" y="0"/>
                    <a:pt x="7" y="0"/>
                  </a:cubicBezTo>
                  <a:cubicBezTo>
                    <a:pt x="7" y="0"/>
                    <a:pt x="7" y="0"/>
                    <a:pt x="7" y="0"/>
                  </a:cubicBezTo>
                  <a:cubicBezTo>
                    <a:pt x="6" y="1"/>
                    <a:pt x="3" y="2"/>
                    <a:pt x="1" y="2"/>
                  </a:cubicBezTo>
                  <a:cubicBezTo>
                    <a:pt x="1" y="3"/>
                    <a:pt x="0" y="4"/>
                    <a:pt x="0" y="7"/>
                  </a:cubicBezTo>
                  <a:cubicBezTo>
                    <a:pt x="0" y="7"/>
                    <a:pt x="0" y="10"/>
                    <a:pt x="0" y="12"/>
                  </a:cubicBezTo>
                  <a:cubicBezTo>
                    <a:pt x="1" y="12"/>
                    <a:pt x="2" y="12"/>
                    <a:pt x="3" y="13"/>
                  </a:cubicBezTo>
                  <a:cubicBezTo>
                    <a:pt x="3" y="11"/>
                    <a:pt x="3" y="9"/>
                    <a:pt x="3" y="8"/>
                  </a:cubicBez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2"/>
                  </a:cubicBezTo>
                  <a:cubicBezTo>
                    <a:pt x="18" y="12"/>
                    <a:pt x="19" y="12"/>
                    <a:pt x="21" y="12"/>
                  </a:cubicBezTo>
                  <a:cubicBezTo>
                    <a:pt x="21" y="10"/>
                    <a:pt x="21" y="7"/>
                    <a:pt x="21" y="7"/>
                  </a:cubicBezTo>
                  <a:cubicBezTo>
                    <a:pt x="20" y="4"/>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15">
              <a:extLst>
                <a:ext uri="{FF2B5EF4-FFF2-40B4-BE49-F238E27FC236}">
                  <a16:creationId xmlns:a16="http://schemas.microsoft.com/office/drawing/2014/main" id="{B1A39F40-C290-4628-A96F-A2CAB5693B71}"/>
                </a:ext>
              </a:extLst>
            </p:cNvPr>
            <p:cNvSpPr>
              <a:spLocks/>
            </p:cNvSpPr>
            <p:nvPr/>
          </p:nvSpPr>
          <p:spPr bwMode="auto">
            <a:xfrm>
              <a:off x="4964113" y="2501900"/>
              <a:ext cx="42863" cy="55562"/>
            </a:xfrm>
            <a:custGeom>
              <a:avLst/>
              <a:gdLst/>
              <a:ahLst/>
              <a:cxnLst>
                <a:cxn ang="0">
                  <a:pos x="5" y="13"/>
                </a:cxn>
                <a:cxn ang="0">
                  <a:pos x="9" y="8"/>
                </a:cxn>
                <a:cxn ang="0">
                  <a:pos x="10" y="6"/>
                </a:cxn>
                <a:cxn ang="0">
                  <a:pos x="10" y="5"/>
                </a:cxn>
                <a:cxn ang="0">
                  <a:pos x="5" y="0"/>
                </a:cxn>
                <a:cxn ang="0">
                  <a:pos x="1" y="5"/>
                </a:cxn>
                <a:cxn ang="0">
                  <a:pos x="0" y="6"/>
                </a:cxn>
                <a:cxn ang="0">
                  <a:pos x="1" y="8"/>
                </a:cxn>
                <a:cxn ang="0">
                  <a:pos x="5" y="13"/>
                </a:cxn>
              </a:cxnLst>
              <a:rect l="0" t="0" r="r" b="b"/>
              <a:pathLst>
                <a:path w="10" h="13">
                  <a:moveTo>
                    <a:pt x="5" y="13"/>
                  </a:moveTo>
                  <a:cubicBezTo>
                    <a:pt x="7" y="13"/>
                    <a:pt x="9" y="11"/>
                    <a:pt x="9" y="8"/>
                  </a:cubicBezTo>
                  <a:cubicBezTo>
                    <a:pt x="10" y="8"/>
                    <a:pt x="10" y="7"/>
                    <a:pt x="10" y="6"/>
                  </a:cubicBezTo>
                  <a:cubicBezTo>
                    <a:pt x="10" y="6"/>
                    <a:pt x="10" y="5"/>
                    <a:pt x="10" y="5"/>
                  </a:cubicBezTo>
                  <a:cubicBezTo>
                    <a:pt x="10" y="2"/>
                    <a:pt x="8" y="0"/>
                    <a:pt x="5" y="0"/>
                  </a:cubicBezTo>
                  <a:cubicBezTo>
                    <a:pt x="3" y="0"/>
                    <a:pt x="1" y="2"/>
                    <a:pt x="1" y="5"/>
                  </a:cubicBezTo>
                  <a:cubicBezTo>
                    <a:pt x="0" y="5"/>
                    <a:pt x="0" y="6"/>
                    <a:pt x="0" y="6"/>
                  </a:cubicBezTo>
                  <a:cubicBezTo>
                    <a:pt x="0" y="7"/>
                    <a:pt x="0" y="8"/>
                    <a:pt x="1" y="8"/>
                  </a:cubicBezTo>
                  <a:cubicBezTo>
                    <a:pt x="2" y="11"/>
                    <a:pt x="3" y="13"/>
                    <a:pt x="5"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16">
              <a:extLst>
                <a:ext uri="{FF2B5EF4-FFF2-40B4-BE49-F238E27FC236}">
                  <a16:creationId xmlns:a16="http://schemas.microsoft.com/office/drawing/2014/main" id="{8C18029B-A0F3-43A0-BBCC-1D70D978636E}"/>
                </a:ext>
              </a:extLst>
            </p:cNvPr>
            <p:cNvSpPr>
              <a:spLocks/>
            </p:cNvSpPr>
            <p:nvPr/>
          </p:nvSpPr>
          <p:spPr bwMode="auto">
            <a:xfrm>
              <a:off x="4651375" y="2335213"/>
              <a:ext cx="144463" cy="277812"/>
            </a:xfrm>
            <a:custGeom>
              <a:avLst/>
              <a:gdLst/>
              <a:ahLst/>
              <a:cxnLst>
                <a:cxn ang="0">
                  <a:pos x="30" y="3"/>
                </a:cxn>
                <a:cxn ang="0">
                  <a:pos x="23" y="1"/>
                </a:cxn>
                <a:cxn ang="0">
                  <a:pos x="22" y="0"/>
                </a:cxn>
                <a:cxn ang="0">
                  <a:pos x="22" y="0"/>
                </a:cxn>
                <a:cxn ang="0">
                  <a:pos x="19" y="10"/>
                </a:cxn>
                <a:cxn ang="0">
                  <a:pos x="18" y="4"/>
                </a:cxn>
                <a:cxn ang="0">
                  <a:pos x="19" y="2"/>
                </a:cxn>
                <a:cxn ang="0">
                  <a:pos x="17" y="1"/>
                </a:cxn>
                <a:cxn ang="0">
                  <a:pos x="17" y="1"/>
                </a:cxn>
                <a:cxn ang="0">
                  <a:pos x="17" y="1"/>
                </a:cxn>
                <a:cxn ang="0">
                  <a:pos x="16" y="1"/>
                </a:cxn>
                <a:cxn ang="0">
                  <a:pos x="15" y="2"/>
                </a:cxn>
                <a:cxn ang="0">
                  <a:pos x="16" y="4"/>
                </a:cxn>
                <a:cxn ang="0">
                  <a:pos x="15" y="10"/>
                </a:cxn>
                <a:cxn ang="0">
                  <a:pos x="12" y="0"/>
                </a:cxn>
                <a:cxn ang="0">
                  <a:pos x="12" y="0"/>
                </a:cxn>
                <a:cxn ang="0">
                  <a:pos x="10" y="1"/>
                </a:cxn>
                <a:cxn ang="0">
                  <a:pos x="4" y="3"/>
                </a:cxn>
                <a:cxn ang="0">
                  <a:pos x="0" y="20"/>
                </a:cxn>
                <a:cxn ang="0">
                  <a:pos x="0" y="30"/>
                </a:cxn>
                <a:cxn ang="0">
                  <a:pos x="3" y="34"/>
                </a:cxn>
                <a:cxn ang="0">
                  <a:pos x="6" y="31"/>
                </a:cxn>
                <a:cxn ang="0">
                  <a:pos x="6" y="20"/>
                </a:cxn>
                <a:cxn ang="0">
                  <a:pos x="8" y="10"/>
                </a:cxn>
                <a:cxn ang="0">
                  <a:pos x="8" y="10"/>
                </a:cxn>
                <a:cxn ang="0">
                  <a:pos x="8" y="29"/>
                </a:cxn>
                <a:cxn ang="0">
                  <a:pos x="8" y="31"/>
                </a:cxn>
                <a:cxn ang="0">
                  <a:pos x="8" y="61"/>
                </a:cxn>
                <a:cxn ang="0">
                  <a:pos x="12" y="65"/>
                </a:cxn>
                <a:cxn ang="0">
                  <a:pos x="12" y="65"/>
                </a:cxn>
                <a:cxn ang="0">
                  <a:pos x="12" y="65"/>
                </a:cxn>
                <a:cxn ang="0">
                  <a:pos x="16" y="61"/>
                </a:cxn>
                <a:cxn ang="0">
                  <a:pos x="16" y="34"/>
                </a:cxn>
                <a:cxn ang="0">
                  <a:pos x="18" y="34"/>
                </a:cxn>
                <a:cxn ang="0">
                  <a:pos x="18" y="61"/>
                </a:cxn>
                <a:cxn ang="0">
                  <a:pos x="22" y="65"/>
                </a:cxn>
                <a:cxn ang="0">
                  <a:pos x="22" y="65"/>
                </a:cxn>
                <a:cxn ang="0">
                  <a:pos x="22" y="65"/>
                </a:cxn>
                <a:cxn ang="0">
                  <a:pos x="26" y="61"/>
                </a:cxn>
                <a:cxn ang="0">
                  <a:pos x="26" y="31"/>
                </a:cxn>
                <a:cxn ang="0">
                  <a:pos x="26" y="29"/>
                </a:cxn>
                <a:cxn ang="0">
                  <a:pos x="26" y="10"/>
                </a:cxn>
                <a:cxn ang="0">
                  <a:pos x="26" y="10"/>
                </a:cxn>
                <a:cxn ang="0">
                  <a:pos x="28" y="20"/>
                </a:cxn>
                <a:cxn ang="0">
                  <a:pos x="28" y="31"/>
                </a:cxn>
                <a:cxn ang="0">
                  <a:pos x="31" y="34"/>
                </a:cxn>
                <a:cxn ang="0">
                  <a:pos x="33" y="30"/>
                </a:cxn>
                <a:cxn ang="0">
                  <a:pos x="34" y="20"/>
                </a:cxn>
                <a:cxn ang="0">
                  <a:pos x="30" y="3"/>
                </a:cxn>
              </a:cxnLst>
              <a:rect l="0" t="0" r="r" b="b"/>
              <a:pathLst>
                <a:path w="34" h="65">
                  <a:moveTo>
                    <a:pt x="30" y="3"/>
                  </a:moveTo>
                  <a:cubicBezTo>
                    <a:pt x="28" y="2"/>
                    <a:pt x="25" y="1"/>
                    <a:pt x="23" y="1"/>
                  </a:cubicBezTo>
                  <a:cubicBezTo>
                    <a:pt x="23" y="0"/>
                    <a:pt x="22" y="0"/>
                    <a:pt x="22" y="0"/>
                  </a:cubicBezTo>
                  <a:cubicBezTo>
                    <a:pt x="22" y="0"/>
                    <a:pt x="22" y="0"/>
                    <a:pt x="22" y="0"/>
                  </a:cubicBezTo>
                  <a:cubicBezTo>
                    <a:pt x="21" y="2"/>
                    <a:pt x="21" y="5"/>
                    <a:pt x="19" y="10"/>
                  </a:cubicBezTo>
                  <a:cubicBezTo>
                    <a:pt x="18" y="7"/>
                    <a:pt x="18" y="4"/>
                    <a:pt x="18" y="4"/>
                  </a:cubicBezTo>
                  <a:cubicBezTo>
                    <a:pt x="19" y="2"/>
                    <a:pt x="19" y="2"/>
                    <a:pt x="19" y="2"/>
                  </a:cubicBezTo>
                  <a:cubicBezTo>
                    <a:pt x="17" y="1"/>
                    <a:pt x="17" y="1"/>
                    <a:pt x="17" y="1"/>
                  </a:cubicBezTo>
                  <a:cubicBezTo>
                    <a:pt x="17" y="1"/>
                    <a:pt x="17" y="1"/>
                    <a:pt x="17" y="1"/>
                  </a:cubicBezTo>
                  <a:cubicBezTo>
                    <a:pt x="17" y="1"/>
                    <a:pt x="17" y="1"/>
                    <a:pt x="17" y="1"/>
                  </a:cubicBezTo>
                  <a:cubicBezTo>
                    <a:pt x="16" y="1"/>
                    <a:pt x="16" y="1"/>
                    <a:pt x="16" y="1"/>
                  </a:cubicBezTo>
                  <a:cubicBezTo>
                    <a:pt x="15" y="2"/>
                    <a:pt x="15" y="2"/>
                    <a:pt x="15" y="2"/>
                  </a:cubicBezTo>
                  <a:cubicBezTo>
                    <a:pt x="16" y="4"/>
                    <a:pt x="16" y="4"/>
                    <a:pt x="16" y="4"/>
                  </a:cubicBezTo>
                  <a:cubicBezTo>
                    <a:pt x="16" y="4"/>
                    <a:pt x="15" y="7"/>
                    <a:pt x="15" y="10"/>
                  </a:cubicBezTo>
                  <a:cubicBezTo>
                    <a:pt x="13" y="5"/>
                    <a:pt x="12" y="2"/>
                    <a:pt x="12" y="0"/>
                  </a:cubicBezTo>
                  <a:cubicBezTo>
                    <a:pt x="12" y="0"/>
                    <a:pt x="12" y="0"/>
                    <a:pt x="12" y="0"/>
                  </a:cubicBezTo>
                  <a:cubicBezTo>
                    <a:pt x="12" y="0"/>
                    <a:pt x="11" y="0"/>
                    <a:pt x="10" y="1"/>
                  </a:cubicBezTo>
                  <a:cubicBezTo>
                    <a:pt x="9" y="1"/>
                    <a:pt x="6" y="2"/>
                    <a:pt x="4" y="3"/>
                  </a:cubicBezTo>
                  <a:cubicBezTo>
                    <a:pt x="4" y="4"/>
                    <a:pt x="1" y="8"/>
                    <a:pt x="0" y="20"/>
                  </a:cubicBezTo>
                  <a:cubicBezTo>
                    <a:pt x="0" y="23"/>
                    <a:pt x="0" y="30"/>
                    <a:pt x="0" y="30"/>
                  </a:cubicBezTo>
                  <a:cubicBezTo>
                    <a:pt x="1" y="32"/>
                    <a:pt x="1" y="34"/>
                    <a:pt x="3" y="34"/>
                  </a:cubicBezTo>
                  <a:cubicBezTo>
                    <a:pt x="5" y="34"/>
                    <a:pt x="6" y="33"/>
                    <a:pt x="6" y="31"/>
                  </a:cubicBezTo>
                  <a:cubicBezTo>
                    <a:pt x="6" y="31"/>
                    <a:pt x="6" y="25"/>
                    <a:pt x="6" y="20"/>
                  </a:cubicBezTo>
                  <a:cubicBezTo>
                    <a:pt x="6" y="16"/>
                    <a:pt x="7" y="10"/>
                    <a:pt x="8" y="10"/>
                  </a:cubicBezTo>
                  <a:cubicBezTo>
                    <a:pt x="8" y="10"/>
                    <a:pt x="8" y="10"/>
                    <a:pt x="8" y="10"/>
                  </a:cubicBezTo>
                  <a:cubicBezTo>
                    <a:pt x="8" y="29"/>
                    <a:pt x="8" y="29"/>
                    <a:pt x="8" y="29"/>
                  </a:cubicBezTo>
                  <a:cubicBezTo>
                    <a:pt x="8" y="30"/>
                    <a:pt x="8" y="30"/>
                    <a:pt x="8" y="31"/>
                  </a:cubicBezTo>
                  <a:cubicBezTo>
                    <a:pt x="8" y="61"/>
                    <a:pt x="8" y="61"/>
                    <a:pt x="8" y="61"/>
                  </a:cubicBezTo>
                  <a:cubicBezTo>
                    <a:pt x="8" y="63"/>
                    <a:pt x="10" y="65"/>
                    <a:pt x="12" y="65"/>
                  </a:cubicBezTo>
                  <a:cubicBezTo>
                    <a:pt x="12" y="65"/>
                    <a:pt x="12" y="65"/>
                    <a:pt x="12" y="65"/>
                  </a:cubicBezTo>
                  <a:cubicBezTo>
                    <a:pt x="12" y="65"/>
                    <a:pt x="12" y="65"/>
                    <a:pt x="12" y="65"/>
                  </a:cubicBezTo>
                  <a:cubicBezTo>
                    <a:pt x="14" y="65"/>
                    <a:pt x="16" y="63"/>
                    <a:pt x="16" y="61"/>
                  </a:cubicBezTo>
                  <a:cubicBezTo>
                    <a:pt x="16" y="34"/>
                    <a:pt x="16" y="34"/>
                    <a:pt x="16" y="34"/>
                  </a:cubicBezTo>
                  <a:cubicBezTo>
                    <a:pt x="18" y="34"/>
                    <a:pt x="18" y="34"/>
                    <a:pt x="18" y="34"/>
                  </a:cubicBezTo>
                  <a:cubicBezTo>
                    <a:pt x="18" y="61"/>
                    <a:pt x="18" y="61"/>
                    <a:pt x="18" y="61"/>
                  </a:cubicBezTo>
                  <a:cubicBezTo>
                    <a:pt x="18" y="63"/>
                    <a:pt x="20" y="65"/>
                    <a:pt x="22" y="65"/>
                  </a:cubicBezTo>
                  <a:cubicBezTo>
                    <a:pt x="22" y="65"/>
                    <a:pt x="22" y="65"/>
                    <a:pt x="22" y="65"/>
                  </a:cubicBezTo>
                  <a:cubicBezTo>
                    <a:pt x="22" y="65"/>
                    <a:pt x="22" y="65"/>
                    <a:pt x="22" y="65"/>
                  </a:cubicBezTo>
                  <a:cubicBezTo>
                    <a:pt x="24" y="65"/>
                    <a:pt x="26" y="63"/>
                    <a:pt x="26" y="61"/>
                  </a:cubicBezTo>
                  <a:cubicBezTo>
                    <a:pt x="26" y="31"/>
                    <a:pt x="26" y="31"/>
                    <a:pt x="26" y="31"/>
                  </a:cubicBezTo>
                  <a:cubicBezTo>
                    <a:pt x="26" y="30"/>
                    <a:pt x="26" y="30"/>
                    <a:pt x="26" y="29"/>
                  </a:cubicBezTo>
                  <a:cubicBezTo>
                    <a:pt x="26" y="10"/>
                    <a:pt x="26" y="10"/>
                    <a:pt x="26" y="10"/>
                  </a:cubicBezTo>
                  <a:cubicBezTo>
                    <a:pt x="26" y="10"/>
                    <a:pt x="26" y="10"/>
                    <a:pt x="26" y="10"/>
                  </a:cubicBezTo>
                  <a:cubicBezTo>
                    <a:pt x="27" y="10"/>
                    <a:pt x="28" y="16"/>
                    <a:pt x="28" y="20"/>
                  </a:cubicBezTo>
                  <a:cubicBezTo>
                    <a:pt x="28" y="25"/>
                    <a:pt x="28" y="31"/>
                    <a:pt x="28" y="31"/>
                  </a:cubicBezTo>
                  <a:cubicBezTo>
                    <a:pt x="28" y="33"/>
                    <a:pt x="29" y="34"/>
                    <a:pt x="31" y="34"/>
                  </a:cubicBezTo>
                  <a:cubicBezTo>
                    <a:pt x="33" y="34"/>
                    <a:pt x="33" y="32"/>
                    <a:pt x="33" y="30"/>
                  </a:cubicBezTo>
                  <a:cubicBezTo>
                    <a:pt x="33" y="30"/>
                    <a:pt x="34" y="23"/>
                    <a:pt x="34" y="20"/>
                  </a:cubicBezTo>
                  <a:cubicBezTo>
                    <a:pt x="33" y="8"/>
                    <a:pt x="30" y="4"/>
                    <a:pt x="30" y="3"/>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17">
              <a:extLst>
                <a:ext uri="{FF2B5EF4-FFF2-40B4-BE49-F238E27FC236}">
                  <a16:creationId xmlns:a16="http://schemas.microsoft.com/office/drawing/2014/main" id="{8FA8E319-2719-46D1-B386-1D62F3605CD9}"/>
                </a:ext>
              </a:extLst>
            </p:cNvPr>
            <p:cNvSpPr>
              <a:spLocks/>
            </p:cNvSpPr>
            <p:nvPr/>
          </p:nvSpPr>
          <p:spPr bwMode="auto">
            <a:xfrm>
              <a:off x="4689475" y="2254250"/>
              <a:ext cx="68263" cy="77787"/>
            </a:xfrm>
            <a:custGeom>
              <a:avLst/>
              <a:gdLst/>
              <a:ahLst/>
              <a:cxnLst>
                <a:cxn ang="0">
                  <a:pos x="1" y="12"/>
                </a:cxn>
                <a:cxn ang="0">
                  <a:pos x="8" y="18"/>
                </a:cxn>
                <a:cxn ang="0">
                  <a:pos x="15" y="12"/>
                </a:cxn>
                <a:cxn ang="0">
                  <a:pos x="16" y="9"/>
                </a:cxn>
                <a:cxn ang="0">
                  <a:pos x="15" y="7"/>
                </a:cxn>
                <a:cxn ang="0">
                  <a:pos x="8" y="0"/>
                </a:cxn>
                <a:cxn ang="0">
                  <a:pos x="1" y="7"/>
                </a:cxn>
                <a:cxn ang="0">
                  <a:pos x="0" y="9"/>
                </a:cxn>
                <a:cxn ang="0">
                  <a:pos x="1" y="12"/>
                </a:cxn>
              </a:cxnLst>
              <a:rect l="0" t="0" r="r" b="b"/>
              <a:pathLst>
                <a:path w="16" h="18">
                  <a:moveTo>
                    <a:pt x="1" y="12"/>
                  </a:moveTo>
                  <a:cubicBezTo>
                    <a:pt x="2" y="15"/>
                    <a:pt x="5" y="18"/>
                    <a:pt x="8" y="18"/>
                  </a:cubicBezTo>
                  <a:cubicBezTo>
                    <a:pt x="12" y="18"/>
                    <a:pt x="14" y="15"/>
                    <a:pt x="15" y="12"/>
                  </a:cubicBezTo>
                  <a:cubicBezTo>
                    <a:pt x="16" y="11"/>
                    <a:pt x="16" y="10"/>
                    <a:pt x="16" y="9"/>
                  </a:cubicBezTo>
                  <a:cubicBezTo>
                    <a:pt x="16" y="8"/>
                    <a:pt x="16" y="8"/>
                    <a:pt x="15" y="7"/>
                  </a:cubicBezTo>
                  <a:cubicBezTo>
                    <a:pt x="15" y="3"/>
                    <a:pt x="12" y="0"/>
                    <a:pt x="8" y="0"/>
                  </a:cubicBezTo>
                  <a:cubicBezTo>
                    <a:pt x="4" y="0"/>
                    <a:pt x="1" y="3"/>
                    <a:pt x="1" y="7"/>
                  </a:cubicBezTo>
                  <a:cubicBezTo>
                    <a:pt x="0" y="7"/>
                    <a:pt x="0" y="8"/>
                    <a:pt x="0" y="9"/>
                  </a:cubicBezTo>
                  <a:cubicBezTo>
                    <a:pt x="0" y="10"/>
                    <a:pt x="0" y="11"/>
                    <a:pt x="1"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18">
              <a:extLst>
                <a:ext uri="{FF2B5EF4-FFF2-40B4-BE49-F238E27FC236}">
                  <a16:creationId xmlns:a16="http://schemas.microsoft.com/office/drawing/2014/main" id="{5BAB1AB3-4D41-42C9-B0D7-1B6BD7BF9474}"/>
                </a:ext>
              </a:extLst>
            </p:cNvPr>
            <p:cNvSpPr>
              <a:spLocks/>
            </p:cNvSpPr>
            <p:nvPr/>
          </p:nvSpPr>
          <p:spPr bwMode="auto">
            <a:xfrm>
              <a:off x="4805363" y="2317750"/>
              <a:ext cx="123825" cy="269875"/>
            </a:xfrm>
            <a:custGeom>
              <a:avLst/>
              <a:gdLst/>
              <a:ahLst/>
              <a:cxnLst>
                <a:cxn ang="0">
                  <a:pos x="27" y="0"/>
                </a:cxn>
                <a:cxn ang="0">
                  <a:pos x="19" y="0"/>
                </a:cxn>
                <a:cxn ang="0">
                  <a:pos x="12" y="7"/>
                </a:cxn>
                <a:cxn ang="0">
                  <a:pos x="12" y="30"/>
                </a:cxn>
                <a:cxn ang="0">
                  <a:pos x="2" y="30"/>
                </a:cxn>
                <a:cxn ang="0">
                  <a:pos x="0" y="31"/>
                </a:cxn>
                <a:cxn ang="0">
                  <a:pos x="2" y="33"/>
                </a:cxn>
                <a:cxn ang="0">
                  <a:pos x="12" y="33"/>
                </a:cxn>
                <a:cxn ang="0">
                  <a:pos x="12" y="56"/>
                </a:cxn>
                <a:cxn ang="0">
                  <a:pos x="19" y="63"/>
                </a:cxn>
                <a:cxn ang="0">
                  <a:pos x="27" y="63"/>
                </a:cxn>
                <a:cxn ang="0">
                  <a:pos x="29" y="61"/>
                </a:cxn>
                <a:cxn ang="0">
                  <a:pos x="27" y="60"/>
                </a:cxn>
                <a:cxn ang="0">
                  <a:pos x="19" y="60"/>
                </a:cxn>
                <a:cxn ang="0">
                  <a:pos x="16" y="59"/>
                </a:cxn>
                <a:cxn ang="0">
                  <a:pos x="15" y="56"/>
                </a:cxn>
                <a:cxn ang="0">
                  <a:pos x="15" y="33"/>
                </a:cxn>
                <a:cxn ang="0">
                  <a:pos x="27" y="33"/>
                </a:cxn>
                <a:cxn ang="0">
                  <a:pos x="29" y="31"/>
                </a:cxn>
                <a:cxn ang="0">
                  <a:pos x="27" y="30"/>
                </a:cxn>
                <a:cxn ang="0">
                  <a:pos x="15" y="30"/>
                </a:cxn>
                <a:cxn ang="0">
                  <a:pos x="15" y="7"/>
                </a:cxn>
                <a:cxn ang="0">
                  <a:pos x="16" y="4"/>
                </a:cxn>
                <a:cxn ang="0">
                  <a:pos x="19" y="3"/>
                </a:cxn>
                <a:cxn ang="0">
                  <a:pos x="27" y="3"/>
                </a:cxn>
                <a:cxn ang="0">
                  <a:pos x="29" y="1"/>
                </a:cxn>
                <a:cxn ang="0">
                  <a:pos x="27" y="0"/>
                </a:cxn>
              </a:cxnLst>
              <a:rect l="0" t="0" r="r" b="b"/>
              <a:pathLst>
                <a:path w="29" h="63">
                  <a:moveTo>
                    <a:pt x="27" y="0"/>
                  </a:moveTo>
                  <a:cubicBezTo>
                    <a:pt x="19" y="0"/>
                    <a:pt x="19" y="0"/>
                    <a:pt x="19" y="0"/>
                  </a:cubicBezTo>
                  <a:cubicBezTo>
                    <a:pt x="15" y="0"/>
                    <a:pt x="12" y="3"/>
                    <a:pt x="12" y="7"/>
                  </a:cubicBezTo>
                  <a:cubicBezTo>
                    <a:pt x="12" y="30"/>
                    <a:pt x="12" y="30"/>
                    <a:pt x="12" y="30"/>
                  </a:cubicBezTo>
                  <a:cubicBezTo>
                    <a:pt x="2" y="30"/>
                    <a:pt x="2" y="30"/>
                    <a:pt x="2" y="30"/>
                  </a:cubicBezTo>
                  <a:cubicBezTo>
                    <a:pt x="1" y="30"/>
                    <a:pt x="0" y="31"/>
                    <a:pt x="0" y="31"/>
                  </a:cubicBezTo>
                  <a:cubicBezTo>
                    <a:pt x="0" y="32"/>
                    <a:pt x="1" y="33"/>
                    <a:pt x="2" y="33"/>
                  </a:cubicBezTo>
                  <a:cubicBezTo>
                    <a:pt x="12" y="33"/>
                    <a:pt x="12" y="33"/>
                    <a:pt x="12" y="33"/>
                  </a:cubicBezTo>
                  <a:cubicBezTo>
                    <a:pt x="12" y="56"/>
                    <a:pt x="12" y="56"/>
                    <a:pt x="12" y="56"/>
                  </a:cubicBezTo>
                  <a:cubicBezTo>
                    <a:pt x="12" y="60"/>
                    <a:pt x="15" y="63"/>
                    <a:pt x="19" y="63"/>
                  </a:cubicBezTo>
                  <a:cubicBezTo>
                    <a:pt x="27" y="63"/>
                    <a:pt x="27" y="63"/>
                    <a:pt x="27" y="63"/>
                  </a:cubicBezTo>
                  <a:cubicBezTo>
                    <a:pt x="28" y="63"/>
                    <a:pt x="29" y="62"/>
                    <a:pt x="29" y="61"/>
                  </a:cubicBezTo>
                  <a:cubicBezTo>
                    <a:pt x="29" y="60"/>
                    <a:pt x="28" y="60"/>
                    <a:pt x="27" y="60"/>
                  </a:cubicBezTo>
                  <a:cubicBezTo>
                    <a:pt x="19" y="60"/>
                    <a:pt x="19" y="60"/>
                    <a:pt x="19" y="60"/>
                  </a:cubicBezTo>
                  <a:cubicBezTo>
                    <a:pt x="18" y="60"/>
                    <a:pt x="17" y="59"/>
                    <a:pt x="16" y="59"/>
                  </a:cubicBezTo>
                  <a:cubicBezTo>
                    <a:pt x="15" y="58"/>
                    <a:pt x="15" y="57"/>
                    <a:pt x="15" y="56"/>
                  </a:cubicBezTo>
                  <a:cubicBezTo>
                    <a:pt x="15" y="33"/>
                    <a:pt x="15" y="33"/>
                    <a:pt x="15" y="33"/>
                  </a:cubicBezTo>
                  <a:cubicBezTo>
                    <a:pt x="27" y="33"/>
                    <a:pt x="27" y="33"/>
                    <a:pt x="27" y="33"/>
                  </a:cubicBezTo>
                  <a:cubicBezTo>
                    <a:pt x="28" y="33"/>
                    <a:pt x="29" y="32"/>
                    <a:pt x="29" y="31"/>
                  </a:cubicBezTo>
                  <a:cubicBezTo>
                    <a:pt x="29" y="31"/>
                    <a:pt x="28" y="30"/>
                    <a:pt x="27" y="30"/>
                  </a:cubicBezTo>
                  <a:cubicBezTo>
                    <a:pt x="15" y="30"/>
                    <a:pt x="15" y="30"/>
                    <a:pt x="15" y="30"/>
                  </a:cubicBezTo>
                  <a:cubicBezTo>
                    <a:pt x="15" y="7"/>
                    <a:pt x="15" y="7"/>
                    <a:pt x="15" y="7"/>
                  </a:cubicBezTo>
                  <a:cubicBezTo>
                    <a:pt x="15" y="6"/>
                    <a:pt x="15" y="5"/>
                    <a:pt x="16" y="4"/>
                  </a:cubicBezTo>
                  <a:cubicBezTo>
                    <a:pt x="17" y="3"/>
                    <a:pt x="18" y="3"/>
                    <a:pt x="19" y="3"/>
                  </a:cubicBezTo>
                  <a:cubicBezTo>
                    <a:pt x="27" y="3"/>
                    <a:pt x="27" y="3"/>
                    <a:pt x="27" y="3"/>
                  </a:cubicBezTo>
                  <a:cubicBezTo>
                    <a:pt x="28" y="3"/>
                    <a:pt x="29" y="2"/>
                    <a:pt x="29" y="1"/>
                  </a:cubicBezTo>
                  <a:cubicBezTo>
                    <a:pt x="29" y="1"/>
                    <a:pt x="28" y="0"/>
                    <a:pt x="27"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2" name="Group 71">
            <a:extLst>
              <a:ext uri="{FF2B5EF4-FFF2-40B4-BE49-F238E27FC236}">
                <a16:creationId xmlns:a16="http://schemas.microsoft.com/office/drawing/2014/main" id="{76AF4149-DC04-45AA-AD53-032BACEED86B}"/>
              </a:ext>
            </a:extLst>
          </p:cNvPr>
          <p:cNvGrpSpPr>
            <a:grpSpLocks noChangeAspect="1"/>
          </p:cNvGrpSpPr>
          <p:nvPr/>
        </p:nvGrpSpPr>
        <p:grpSpPr>
          <a:xfrm>
            <a:off x="4233952" y="2911575"/>
            <a:ext cx="457200" cy="503434"/>
            <a:chOff x="4843463" y="3076575"/>
            <a:chExt cx="282575" cy="311150"/>
          </a:xfrm>
          <a:solidFill>
            <a:schemeClr val="bg1"/>
          </a:solidFill>
        </p:grpSpPr>
        <p:sp>
          <p:nvSpPr>
            <p:cNvPr id="73" name="Freeform 43">
              <a:extLst>
                <a:ext uri="{FF2B5EF4-FFF2-40B4-BE49-F238E27FC236}">
                  <a16:creationId xmlns:a16="http://schemas.microsoft.com/office/drawing/2014/main" id="{0645CE64-55E0-466D-917E-E0A2D2453F2E}"/>
                </a:ext>
              </a:extLst>
            </p:cNvPr>
            <p:cNvSpPr>
              <a:spLocks/>
            </p:cNvSpPr>
            <p:nvPr/>
          </p:nvSpPr>
          <p:spPr bwMode="auto">
            <a:xfrm>
              <a:off x="4843463" y="3205163"/>
              <a:ext cx="282575" cy="182562"/>
            </a:xfrm>
            <a:custGeom>
              <a:avLst/>
              <a:gdLst/>
              <a:ahLst/>
              <a:cxnLst>
                <a:cxn ang="0">
                  <a:pos x="66" y="2"/>
                </a:cxn>
                <a:cxn ang="0">
                  <a:pos x="66" y="0"/>
                </a:cxn>
                <a:cxn ang="0">
                  <a:pos x="64" y="0"/>
                </a:cxn>
                <a:cxn ang="0">
                  <a:pos x="52" y="0"/>
                </a:cxn>
                <a:cxn ang="0">
                  <a:pos x="52" y="0"/>
                </a:cxn>
                <a:cxn ang="0">
                  <a:pos x="52" y="0"/>
                </a:cxn>
                <a:cxn ang="0">
                  <a:pos x="51" y="2"/>
                </a:cxn>
                <a:cxn ang="0">
                  <a:pos x="52" y="4"/>
                </a:cxn>
                <a:cxn ang="0">
                  <a:pos x="53" y="4"/>
                </a:cxn>
                <a:cxn ang="0">
                  <a:pos x="57" y="4"/>
                </a:cxn>
                <a:cxn ang="0">
                  <a:pos x="57" y="4"/>
                </a:cxn>
                <a:cxn ang="0">
                  <a:pos x="57" y="5"/>
                </a:cxn>
                <a:cxn ang="0">
                  <a:pos x="33" y="29"/>
                </a:cxn>
                <a:cxn ang="0">
                  <a:pos x="32" y="30"/>
                </a:cxn>
                <a:cxn ang="0">
                  <a:pos x="32" y="29"/>
                </a:cxn>
                <a:cxn ang="0">
                  <a:pos x="25" y="22"/>
                </a:cxn>
                <a:cxn ang="0">
                  <a:pos x="23" y="22"/>
                </a:cxn>
                <a:cxn ang="0">
                  <a:pos x="22" y="22"/>
                </a:cxn>
                <a:cxn ang="0">
                  <a:pos x="0" y="43"/>
                </a:cxn>
                <a:cxn ang="0">
                  <a:pos x="6" y="43"/>
                </a:cxn>
                <a:cxn ang="0">
                  <a:pos x="23" y="27"/>
                </a:cxn>
                <a:cxn ang="0">
                  <a:pos x="23" y="27"/>
                </a:cxn>
                <a:cxn ang="0">
                  <a:pos x="24" y="27"/>
                </a:cxn>
                <a:cxn ang="0">
                  <a:pos x="31" y="34"/>
                </a:cxn>
                <a:cxn ang="0">
                  <a:pos x="32" y="35"/>
                </a:cxn>
                <a:cxn ang="0">
                  <a:pos x="34" y="34"/>
                </a:cxn>
                <a:cxn ang="0">
                  <a:pos x="61" y="7"/>
                </a:cxn>
                <a:cxn ang="0">
                  <a:pos x="61" y="7"/>
                </a:cxn>
                <a:cxn ang="0">
                  <a:pos x="61" y="7"/>
                </a:cxn>
                <a:cxn ang="0">
                  <a:pos x="62" y="7"/>
                </a:cxn>
                <a:cxn ang="0">
                  <a:pos x="62" y="7"/>
                </a:cxn>
                <a:cxn ang="0">
                  <a:pos x="62" y="7"/>
                </a:cxn>
                <a:cxn ang="0">
                  <a:pos x="62" y="13"/>
                </a:cxn>
                <a:cxn ang="0">
                  <a:pos x="64" y="15"/>
                </a:cxn>
                <a:cxn ang="0">
                  <a:pos x="66" y="13"/>
                </a:cxn>
                <a:cxn ang="0">
                  <a:pos x="66" y="2"/>
                </a:cxn>
              </a:cxnLst>
              <a:rect l="0" t="0" r="r" b="b"/>
              <a:pathLst>
                <a:path w="66" h="43">
                  <a:moveTo>
                    <a:pt x="66" y="2"/>
                  </a:moveTo>
                  <a:cubicBezTo>
                    <a:pt x="66" y="1"/>
                    <a:pt x="66" y="1"/>
                    <a:pt x="66" y="0"/>
                  </a:cubicBezTo>
                  <a:cubicBezTo>
                    <a:pt x="65" y="0"/>
                    <a:pt x="65" y="0"/>
                    <a:pt x="64" y="0"/>
                  </a:cubicBezTo>
                  <a:cubicBezTo>
                    <a:pt x="52" y="0"/>
                    <a:pt x="52" y="0"/>
                    <a:pt x="52" y="0"/>
                  </a:cubicBezTo>
                  <a:cubicBezTo>
                    <a:pt x="52" y="0"/>
                    <a:pt x="52" y="0"/>
                    <a:pt x="52" y="0"/>
                  </a:cubicBezTo>
                  <a:cubicBezTo>
                    <a:pt x="52" y="0"/>
                    <a:pt x="52" y="0"/>
                    <a:pt x="52" y="0"/>
                  </a:cubicBezTo>
                  <a:cubicBezTo>
                    <a:pt x="51" y="0"/>
                    <a:pt x="51" y="1"/>
                    <a:pt x="51" y="2"/>
                  </a:cubicBezTo>
                  <a:cubicBezTo>
                    <a:pt x="51" y="3"/>
                    <a:pt x="51" y="3"/>
                    <a:pt x="52" y="4"/>
                  </a:cubicBezTo>
                  <a:cubicBezTo>
                    <a:pt x="53" y="4"/>
                    <a:pt x="53" y="4"/>
                    <a:pt x="53" y="4"/>
                  </a:cubicBezTo>
                  <a:cubicBezTo>
                    <a:pt x="57" y="4"/>
                    <a:pt x="57" y="4"/>
                    <a:pt x="57" y="4"/>
                  </a:cubicBezTo>
                  <a:cubicBezTo>
                    <a:pt x="57" y="4"/>
                    <a:pt x="57" y="4"/>
                    <a:pt x="57" y="4"/>
                  </a:cubicBezTo>
                  <a:cubicBezTo>
                    <a:pt x="57" y="5"/>
                    <a:pt x="57" y="5"/>
                    <a:pt x="57" y="5"/>
                  </a:cubicBezTo>
                  <a:cubicBezTo>
                    <a:pt x="33" y="29"/>
                    <a:pt x="33" y="29"/>
                    <a:pt x="33" y="29"/>
                  </a:cubicBezTo>
                  <a:cubicBezTo>
                    <a:pt x="32" y="30"/>
                    <a:pt x="32" y="30"/>
                    <a:pt x="32" y="30"/>
                  </a:cubicBezTo>
                  <a:cubicBezTo>
                    <a:pt x="32" y="29"/>
                    <a:pt x="32" y="29"/>
                    <a:pt x="32" y="29"/>
                  </a:cubicBezTo>
                  <a:cubicBezTo>
                    <a:pt x="25" y="22"/>
                    <a:pt x="25" y="22"/>
                    <a:pt x="25" y="22"/>
                  </a:cubicBezTo>
                  <a:cubicBezTo>
                    <a:pt x="24" y="22"/>
                    <a:pt x="24" y="22"/>
                    <a:pt x="23" y="22"/>
                  </a:cubicBezTo>
                  <a:cubicBezTo>
                    <a:pt x="23" y="22"/>
                    <a:pt x="22" y="22"/>
                    <a:pt x="22" y="22"/>
                  </a:cubicBezTo>
                  <a:cubicBezTo>
                    <a:pt x="0" y="43"/>
                    <a:pt x="0" y="43"/>
                    <a:pt x="0" y="43"/>
                  </a:cubicBezTo>
                  <a:cubicBezTo>
                    <a:pt x="6" y="43"/>
                    <a:pt x="6" y="43"/>
                    <a:pt x="6" y="43"/>
                  </a:cubicBezTo>
                  <a:cubicBezTo>
                    <a:pt x="23" y="27"/>
                    <a:pt x="23" y="27"/>
                    <a:pt x="23" y="27"/>
                  </a:cubicBezTo>
                  <a:cubicBezTo>
                    <a:pt x="23" y="27"/>
                    <a:pt x="23" y="27"/>
                    <a:pt x="23" y="27"/>
                  </a:cubicBezTo>
                  <a:cubicBezTo>
                    <a:pt x="24" y="27"/>
                    <a:pt x="24" y="27"/>
                    <a:pt x="24" y="27"/>
                  </a:cubicBezTo>
                  <a:cubicBezTo>
                    <a:pt x="31" y="34"/>
                    <a:pt x="31" y="34"/>
                    <a:pt x="31" y="34"/>
                  </a:cubicBezTo>
                  <a:cubicBezTo>
                    <a:pt x="31" y="35"/>
                    <a:pt x="32" y="35"/>
                    <a:pt x="32" y="35"/>
                  </a:cubicBezTo>
                  <a:cubicBezTo>
                    <a:pt x="33" y="35"/>
                    <a:pt x="33" y="35"/>
                    <a:pt x="34" y="34"/>
                  </a:cubicBezTo>
                  <a:cubicBezTo>
                    <a:pt x="61" y="7"/>
                    <a:pt x="61" y="7"/>
                    <a:pt x="61" y="7"/>
                  </a:cubicBezTo>
                  <a:cubicBezTo>
                    <a:pt x="61" y="7"/>
                    <a:pt x="61" y="7"/>
                    <a:pt x="61" y="7"/>
                  </a:cubicBezTo>
                  <a:cubicBezTo>
                    <a:pt x="61" y="7"/>
                    <a:pt x="61" y="7"/>
                    <a:pt x="61" y="7"/>
                  </a:cubicBezTo>
                  <a:cubicBezTo>
                    <a:pt x="62" y="7"/>
                    <a:pt x="62" y="7"/>
                    <a:pt x="62" y="7"/>
                  </a:cubicBezTo>
                  <a:cubicBezTo>
                    <a:pt x="62" y="7"/>
                    <a:pt x="62" y="7"/>
                    <a:pt x="62" y="7"/>
                  </a:cubicBezTo>
                  <a:cubicBezTo>
                    <a:pt x="62" y="7"/>
                    <a:pt x="62" y="7"/>
                    <a:pt x="62" y="7"/>
                  </a:cubicBezTo>
                  <a:cubicBezTo>
                    <a:pt x="62" y="13"/>
                    <a:pt x="62" y="13"/>
                    <a:pt x="62" y="13"/>
                  </a:cubicBezTo>
                  <a:cubicBezTo>
                    <a:pt x="62" y="14"/>
                    <a:pt x="63" y="15"/>
                    <a:pt x="64" y="15"/>
                  </a:cubicBezTo>
                  <a:cubicBezTo>
                    <a:pt x="65" y="15"/>
                    <a:pt x="66" y="14"/>
                    <a:pt x="66" y="13"/>
                  </a:cubicBezTo>
                  <a:lnTo>
                    <a:pt x="66" y="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44">
              <a:extLst>
                <a:ext uri="{FF2B5EF4-FFF2-40B4-BE49-F238E27FC236}">
                  <a16:creationId xmlns:a16="http://schemas.microsoft.com/office/drawing/2014/main" id="{9690DC1B-89EA-437A-8DD6-6B4AD780E9EA}"/>
                </a:ext>
              </a:extLst>
            </p:cNvPr>
            <p:cNvSpPr>
              <a:spLocks/>
            </p:cNvSpPr>
            <p:nvPr/>
          </p:nvSpPr>
          <p:spPr bwMode="auto">
            <a:xfrm>
              <a:off x="4891088" y="3225800"/>
              <a:ext cx="60325" cy="85725"/>
            </a:xfrm>
            <a:custGeom>
              <a:avLst/>
              <a:gdLst/>
              <a:ahLst/>
              <a:cxnLst>
                <a:cxn ang="0">
                  <a:pos x="10" y="0"/>
                </a:cxn>
                <a:cxn ang="0">
                  <a:pos x="8" y="7"/>
                </a:cxn>
                <a:cxn ang="0">
                  <a:pos x="1" y="16"/>
                </a:cxn>
                <a:cxn ang="0">
                  <a:pos x="1" y="19"/>
                </a:cxn>
                <a:cxn ang="0">
                  <a:pos x="4" y="19"/>
                </a:cxn>
                <a:cxn ang="0">
                  <a:pos x="13" y="10"/>
                </a:cxn>
                <a:cxn ang="0">
                  <a:pos x="13" y="9"/>
                </a:cxn>
                <a:cxn ang="0">
                  <a:pos x="14" y="4"/>
                </a:cxn>
                <a:cxn ang="0">
                  <a:pos x="13" y="2"/>
                </a:cxn>
                <a:cxn ang="0">
                  <a:pos x="10" y="0"/>
                </a:cxn>
              </a:cxnLst>
              <a:rect l="0" t="0" r="r" b="b"/>
              <a:pathLst>
                <a:path w="14" h="20">
                  <a:moveTo>
                    <a:pt x="10" y="0"/>
                  </a:moveTo>
                  <a:cubicBezTo>
                    <a:pt x="8" y="7"/>
                    <a:pt x="8" y="7"/>
                    <a:pt x="8" y="7"/>
                  </a:cubicBezTo>
                  <a:cubicBezTo>
                    <a:pt x="1" y="16"/>
                    <a:pt x="1" y="16"/>
                    <a:pt x="1" y="16"/>
                  </a:cubicBezTo>
                  <a:cubicBezTo>
                    <a:pt x="0" y="17"/>
                    <a:pt x="0" y="18"/>
                    <a:pt x="1" y="19"/>
                  </a:cubicBezTo>
                  <a:cubicBezTo>
                    <a:pt x="2" y="20"/>
                    <a:pt x="3" y="20"/>
                    <a:pt x="4" y="19"/>
                  </a:cubicBezTo>
                  <a:cubicBezTo>
                    <a:pt x="13" y="10"/>
                    <a:pt x="13" y="10"/>
                    <a:pt x="13" y="10"/>
                  </a:cubicBezTo>
                  <a:cubicBezTo>
                    <a:pt x="13" y="10"/>
                    <a:pt x="13" y="9"/>
                    <a:pt x="13" y="9"/>
                  </a:cubicBezTo>
                  <a:cubicBezTo>
                    <a:pt x="14" y="4"/>
                    <a:pt x="14" y="4"/>
                    <a:pt x="14" y="4"/>
                  </a:cubicBezTo>
                  <a:cubicBezTo>
                    <a:pt x="14" y="3"/>
                    <a:pt x="13" y="2"/>
                    <a:pt x="13" y="2"/>
                  </a:cubicBezTo>
                  <a:cubicBezTo>
                    <a:pt x="12" y="1"/>
                    <a:pt x="11" y="1"/>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45">
              <a:extLst>
                <a:ext uri="{FF2B5EF4-FFF2-40B4-BE49-F238E27FC236}">
                  <a16:creationId xmlns:a16="http://schemas.microsoft.com/office/drawing/2014/main" id="{DFA0A3A9-B472-410F-BB7E-8E95DED96946}"/>
                </a:ext>
              </a:extLst>
            </p:cNvPr>
            <p:cNvSpPr>
              <a:spLocks/>
            </p:cNvSpPr>
            <p:nvPr/>
          </p:nvSpPr>
          <p:spPr bwMode="auto">
            <a:xfrm>
              <a:off x="4984750" y="3136900"/>
              <a:ext cx="55563" cy="33337"/>
            </a:xfrm>
            <a:custGeom>
              <a:avLst/>
              <a:gdLst/>
              <a:ahLst/>
              <a:cxnLst>
                <a:cxn ang="0">
                  <a:pos x="1" y="5"/>
                </a:cxn>
                <a:cxn ang="0">
                  <a:pos x="0" y="7"/>
                </a:cxn>
                <a:cxn ang="0">
                  <a:pos x="4" y="8"/>
                </a:cxn>
                <a:cxn ang="0">
                  <a:pos x="6" y="8"/>
                </a:cxn>
                <a:cxn ang="0">
                  <a:pos x="12" y="4"/>
                </a:cxn>
                <a:cxn ang="0">
                  <a:pos x="13" y="1"/>
                </a:cxn>
                <a:cxn ang="0">
                  <a:pos x="10" y="0"/>
                </a:cxn>
                <a:cxn ang="0">
                  <a:pos x="4" y="4"/>
                </a:cxn>
                <a:cxn ang="0">
                  <a:pos x="0" y="3"/>
                </a:cxn>
                <a:cxn ang="0">
                  <a:pos x="1" y="5"/>
                </a:cxn>
              </a:cxnLst>
              <a:rect l="0" t="0" r="r" b="b"/>
              <a:pathLst>
                <a:path w="13" h="8">
                  <a:moveTo>
                    <a:pt x="1" y="5"/>
                  </a:moveTo>
                  <a:cubicBezTo>
                    <a:pt x="0" y="6"/>
                    <a:pt x="0" y="7"/>
                    <a:pt x="0" y="7"/>
                  </a:cubicBezTo>
                  <a:cubicBezTo>
                    <a:pt x="4" y="8"/>
                    <a:pt x="4" y="8"/>
                    <a:pt x="4" y="8"/>
                  </a:cubicBezTo>
                  <a:cubicBezTo>
                    <a:pt x="5" y="8"/>
                    <a:pt x="5" y="8"/>
                    <a:pt x="6" y="8"/>
                  </a:cubicBezTo>
                  <a:cubicBezTo>
                    <a:pt x="12" y="4"/>
                    <a:pt x="12" y="4"/>
                    <a:pt x="12" y="4"/>
                  </a:cubicBezTo>
                  <a:cubicBezTo>
                    <a:pt x="13" y="3"/>
                    <a:pt x="13" y="2"/>
                    <a:pt x="13" y="1"/>
                  </a:cubicBezTo>
                  <a:cubicBezTo>
                    <a:pt x="12" y="0"/>
                    <a:pt x="11" y="0"/>
                    <a:pt x="10" y="0"/>
                  </a:cubicBezTo>
                  <a:cubicBezTo>
                    <a:pt x="4" y="4"/>
                    <a:pt x="4" y="4"/>
                    <a:pt x="4" y="4"/>
                  </a:cubicBezTo>
                  <a:cubicBezTo>
                    <a:pt x="0" y="3"/>
                    <a:pt x="0" y="3"/>
                    <a:pt x="0" y="3"/>
                  </a:cubicBezTo>
                  <a:cubicBezTo>
                    <a:pt x="0" y="3"/>
                    <a:pt x="1" y="4"/>
                    <a:pt x="1"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46">
              <a:extLst>
                <a:ext uri="{FF2B5EF4-FFF2-40B4-BE49-F238E27FC236}">
                  <a16:creationId xmlns:a16="http://schemas.microsoft.com/office/drawing/2014/main" id="{C68816D3-948F-436C-8D37-7D740709D5CD}"/>
                </a:ext>
              </a:extLst>
            </p:cNvPr>
            <p:cNvSpPr>
              <a:spLocks/>
            </p:cNvSpPr>
            <p:nvPr/>
          </p:nvSpPr>
          <p:spPr bwMode="auto">
            <a:xfrm>
              <a:off x="4954588" y="3076575"/>
              <a:ext cx="39688" cy="55562"/>
            </a:xfrm>
            <a:custGeom>
              <a:avLst/>
              <a:gdLst/>
              <a:ahLst/>
              <a:cxnLst>
                <a:cxn ang="0">
                  <a:pos x="5" y="12"/>
                </a:cxn>
                <a:cxn ang="0">
                  <a:pos x="9" y="6"/>
                </a:cxn>
                <a:cxn ang="0">
                  <a:pos x="5" y="1"/>
                </a:cxn>
                <a:cxn ang="0">
                  <a:pos x="0" y="6"/>
                </a:cxn>
                <a:cxn ang="0">
                  <a:pos x="5" y="12"/>
                </a:cxn>
              </a:cxnLst>
              <a:rect l="0" t="0" r="r" b="b"/>
              <a:pathLst>
                <a:path w="9" h="13">
                  <a:moveTo>
                    <a:pt x="5" y="12"/>
                  </a:moveTo>
                  <a:cubicBezTo>
                    <a:pt x="8" y="12"/>
                    <a:pt x="9" y="8"/>
                    <a:pt x="9" y="6"/>
                  </a:cubicBezTo>
                  <a:cubicBezTo>
                    <a:pt x="9" y="3"/>
                    <a:pt x="7" y="1"/>
                    <a:pt x="5" y="1"/>
                  </a:cubicBezTo>
                  <a:cubicBezTo>
                    <a:pt x="2" y="0"/>
                    <a:pt x="0" y="3"/>
                    <a:pt x="0" y="6"/>
                  </a:cubicBezTo>
                  <a:cubicBezTo>
                    <a:pt x="0" y="10"/>
                    <a:pt x="4" y="13"/>
                    <a:pt x="5"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47">
              <a:extLst>
                <a:ext uri="{FF2B5EF4-FFF2-40B4-BE49-F238E27FC236}">
                  <a16:creationId xmlns:a16="http://schemas.microsoft.com/office/drawing/2014/main" id="{DDEC029D-E8B9-4E42-8346-CD8ED8AB6C42}"/>
                </a:ext>
              </a:extLst>
            </p:cNvPr>
            <p:cNvSpPr>
              <a:spLocks/>
            </p:cNvSpPr>
            <p:nvPr/>
          </p:nvSpPr>
          <p:spPr bwMode="auto">
            <a:xfrm>
              <a:off x="4886325" y="3132138"/>
              <a:ext cx="107950" cy="171450"/>
            </a:xfrm>
            <a:custGeom>
              <a:avLst/>
              <a:gdLst/>
              <a:ahLst/>
              <a:cxnLst>
                <a:cxn ang="0">
                  <a:pos x="3" y="9"/>
                </a:cxn>
                <a:cxn ang="0">
                  <a:pos x="3" y="9"/>
                </a:cxn>
                <a:cxn ang="0">
                  <a:pos x="9" y="4"/>
                </a:cxn>
                <a:cxn ang="0">
                  <a:pos x="14" y="5"/>
                </a:cxn>
                <a:cxn ang="0">
                  <a:pos x="12" y="5"/>
                </a:cxn>
                <a:cxn ang="0">
                  <a:pos x="9" y="17"/>
                </a:cxn>
                <a:cxn ang="0">
                  <a:pos x="10" y="18"/>
                </a:cxn>
                <a:cxn ang="0">
                  <a:pos x="14" y="22"/>
                </a:cxn>
                <a:cxn ang="0">
                  <a:pos x="19" y="28"/>
                </a:cxn>
                <a:cxn ang="0">
                  <a:pos x="18" y="37"/>
                </a:cxn>
                <a:cxn ang="0">
                  <a:pos x="20" y="40"/>
                </a:cxn>
                <a:cxn ang="0">
                  <a:pos x="23" y="38"/>
                </a:cxn>
                <a:cxn ang="0">
                  <a:pos x="24" y="28"/>
                </a:cxn>
                <a:cxn ang="0">
                  <a:pos x="24" y="25"/>
                </a:cxn>
                <a:cxn ang="0">
                  <a:pos x="19" y="19"/>
                </a:cxn>
                <a:cxn ang="0">
                  <a:pos x="22" y="5"/>
                </a:cxn>
                <a:cxn ang="0">
                  <a:pos x="22" y="2"/>
                </a:cxn>
                <a:cxn ang="0">
                  <a:pos x="22" y="3"/>
                </a:cxn>
                <a:cxn ang="0">
                  <a:pos x="20" y="8"/>
                </a:cxn>
                <a:cxn ang="0">
                  <a:pos x="21" y="3"/>
                </a:cxn>
                <a:cxn ang="0">
                  <a:pos x="21" y="2"/>
                </a:cxn>
                <a:cxn ang="0">
                  <a:pos x="21" y="2"/>
                </a:cxn>
                <a:cxn ang="0">
                  <a:pos x="20" y="1"/>
                </a:cxn>
                <a:cxn ang="0">
                  <a:pos x="19" y="2"/>
                </a:cxn>
                <a:cxn ang="0">
                  <a:pos x="20" y="3"/>
                </a:cxn>
                <a:cxn ang="0">
                  <a:pos x="19" y="8"/>
                </a:cxn>
                <a:cxn ang="0">
                  <a:pos x="17" y="0"/>
                </a:cxn>
                <a:cxn ang="0">
                  <a:pos x="17" y="0"/>
                </a:cxn>
                <a:cxn ang="0">
                  <a:pos x="15" y="0"/>
                </a:cxn>
                <a:cxn ang="0">
                  <a:pos x="8" y="0"/>
                </a:cxn>
                <a:cxn ang="0">
                  <a:pos x="0" y="6"/>
                </a:cxn>
                <a:cxn ang="0">
                  <a:pos x="0" y="9"/>
                </a:cxn>
                <a:cxn ang="0">
                  <a:pos x="3" y="9"/>
                </a:cxn>
              </a:cxnLst>
              <a:rect l="0" t="0" r="r" b="b"/>
              <a:pathLst>
                <a:path w="25" h="40">
                  <a:moveTo>
                    <a:pt x="3" y="9"/>
                  </a:moveTo>
                  <a:cubicBezTo>
                    <a:pt x="3" y="9"/>
                    <a:pt x="3" y="9"/>
                    <a:pt x="3" y="9"/>
                  </a:cubicBezTo>
                  <a:cubicBezTo>
                    <a:pt x="9" y="4"/>
                    <a:pt x="9" y="4"/>
                    <a:pt x="9" y="4"/>
                  </a:cubicBezTo>
                  <a:cubicBezTo>
                    <a:pt x="14" y="5"/>
                    <a:pt x="14" y="5"/>
                    <a:pt x="14" y="5"/>
                  </a:cubicBezTo>
                  <a:cubicBezTo>
                    <a:pt x="12" y="5"/>
                    <a:pt x="12" y="5"/>
                    <a:pt x="12" y="5"/>
                  </a:cubicBezTo>
                  <a:cubicBezTo>
                    <a:pt x="12" y="8"/>
                    <a:pt x="10" y="14"/>
                    <a:pt x="9" y="17"/>
                  </a:cubicBezTo>
                  <a:cubicBezTo>
                    <a:pt x="10" y="18"/>
                    <a:pt x="10" y="18"/>
                    <a:pt x="10" y="18"/>
                  </a:cubicBezTo>
                  <a:cubicBezTo>
                    <a:pt x="10" y="19"/>
                    <a:pt x="11" y="21"/>
                    <a:pt x="14" y="22"/>
                  </a:cubicBezTo>
                  <a:cubicBezTo>
                    <a:pt x="15" y="23"/>
                    <a:pt x="19" y="28"/>
                    <a:pt x="19" y="28"/>
                  </a:cubicBezTo>
                  <a:cubicBezTo>
                    <a:pt x="18" y="37"/>
                    <a:pt x="18" y="37"/>
                    <a:pt x="18" y="37"/>
                  </a:cubicBezTo>
                  <a:cubicBezTo>
                    <a:pt x="18" y="39"/>
                    <a:pt x="19" y="40"/>
                    <a:pt x="20" y="40"/>
                  </a:cubicBezTo>
                  <a:cubicBezTo>
                    <a:pt x="21" y="40"/>
                    <a:pt x="23" y="39"/>
                    <a:pt x="23" y="38"/>
                  </a:cubicBezTo>
                  <a:cubicBezTo>
                    <a:pt x="24" y="28"/>
                    <a:pt x="24" y="28"/>
                    <a:pt x="24" y="28"/>
                  </a:cubicBezTo>
                  <a:cubicBezTo>
                    <a:pt x="25" y="26"/>
                    <a:pt x="24" y="26"/>
                    <a:pt x="24" y="25"/>
                  </a:cubicBezTo>
                  <a:cubicBezTo>
                    <a:pt x="24" y="25"/>
                    <a:pt x="19" y="19"/>
                    <a:pt x="19" y="19"/>
                  </a:cubicBezTo>
                  <a:cubicBezTo>
                    <a:pt x="20" y="11"/>
                    <a:pt x="23" y="6"/>
                    <a:pt x="22" y="5"/>
                  </a:cubicBezTo>
                  <a:cubicBezTo>
                    <a:pt x="22" y="3"/>
                    <a:pt x="22" y="2"/>
                    <a:pt x="22" y="2"/>
                  </a:cubicBezTo>
                  <a:cubicBezTo>
                    <a:pt x="22" y="3"/>
                    <a:pt x="22" y="3"/>
                    <a:pt x="22" y="3"/>
                  </a:cubicBezTo>
                  <a:cubicBezTo>
                    <a:pt x="22" y="6"/>
                    <a:pt x="20" y="8"/>
                    <a:pt x="20" y="8"/>
                  </a:cubicBezTo>
                  <a:cubicBezTo>
                    <a:pt x="20" y="8"/>
                    <a:pt x="21" y="4"/>
                    <a:pt x="21" y="3"/>
                  </a:cubicBezTo>
                  <a:cubicBezTo>
                    <a:pt x="21" y="3"/>
                    <a:pt x="21" y="2"/>
                    <a:pt x="21" y="2"/>
                  </a:cubicBezTo>
                  <a:cubicBezTo>
                    <a:pt x="21" y="2"/>
                    <a:pt x="21" y="2"/>
                    <a:pt x="21" y="2"/>
                  </a:cubicBezTo>
                  <a:cubicBezTo>
                    <a:pt x="20" y="1"/>
                    <a:pt x="20" y="1"/>
                    <a:pt x="20" y="1"/>
                  </a:cubicBezTo>
                  <a:cubicBezTo>
                    <a:pt x="19" y="2"/>
                    <a:pt x="19" y="2"/>
                    <a:pt x="19" y="2"/>
                  </a:cubicBezTo>
                  <a:cubicBezTo>
                    <a:pt x="19" y="2"/>
                    <a:pt x="19" y="3"/>
                    <a:pt x="20" y="3"/>
                  </a:cubicBezTo>
                  <a:cubicBezTo>
                    <a:pt x="20" y="3"/>
                    <a:pt x="19" y="6"/>
                    <a:pt x="19" y="8"/>
                  </a:cubicBezTo>
                  <a:cubicBezTo>
                    <a:pt x="19" y="2"/>
                    <a:pt x="18" y="0"/>
                    <a:pt x="17" y="0"/>
                  </a:cubicBezTo>
                  <a:cubicBezTo>
                    <a:pt x="17" y="0"/>
                    <a:pt x="17" y="0"/>
                    <a:pt x="17" y="0"/>
                  </a:cubicBezTo>
                  <a:cubicBezTo>
                    <a:pt x="17" y="0"/>
                    <a:pt x="15" y="0"/>
                    <a:pt x="15" y="0"/>
                  </a:cubicBezTo>
                  <a:cubicBezTo>
                    <a:pt x="14" y="0"/>
                    <a:pt x="11" y="0"/>
                    <a:pt x="8" y="0"/>
                  </a:cubicBezTo>
                  <a:cubicBezTo>
                    <a:pt x="0" y="6"/>
                    <a:pt x="0" y="6"/>
                    <a:pt x="0" y="6"/>
                  </a:cubicBezTo>
                  <a:cubicBezTo>
                    <a:pt x="0" y="7"/>
                    <a:pt x="0" y="8"/>
                    <a:pt x="0" y="9"/>
                  </a:cubicBezTo>
                  <a:cubicBezTo>
                    <a:pt x="1" y="10"/>
                    <a:pt x="2" y="10"/>
                    <a:pt x="3"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8" name="Group 77">
            <a:extLst>
              <a:ext uri="{FF2B5EF4-FFF2-40B4-BE49-F238E27FC236}">
                <a16:creationId xmlns:a16="http://schemas.microsoft.com/office/drawing/2014/main" id="{199CD616-D51F-4BF3-86E9-3ED598E67A94}"/>
              </a:ext>
            </a:extLst>
          </p:cNvPr>
          <p:cNvGrpSpPr>
            <a:grpSpLocks noChangeAspect="1"/>
          </p:cNvGrpSpPr>
          <p:nvPr/>
        </p:nvGrpSpPr>
        <p:grpSpPr>
          <a:xfrm>
            <a:off x="7472878" y="4226072"/>
            <a:ext cx="492711" cy="457200"/>
            <a:chOff x="4581525" y="1828800"/>
            <a:chExt cx="352425" cy="327025"/>
          </a:xfrm>
          <a:solidFill>
            <a:schemeClr val="bg1"/>
          </a:solidFill>
        </p:grpSpPr>
        <p:sp>
          <p:nvSpPr>
            <p:cNvPr id="79" name="Freeform 19">
              <a:extLst>
                <a:ext uri="{FF2B5EF4-FFF2-40B4-BE49-F238E27FC236}">
                  <a16:creationId xmlns:a16="http://schemas.microsoft.com/office/drawing/2014/main" id="{B21A608D-73F4-4D85-A9CC-926A24CED28B}"/>
                </a:ext>
              </a:extLst>
            </p:cNvPr>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20">
              <a:extLst>
                <a:ext uri="{FF2B5EF4-FFF2-40B4-BE49-F238E27FC236}">
                  <a16:creationId xmlns:a16="http://schemas.microsoft.com/office/drawing/2014/main" id="{6C09CB61-862C-4ABA-B989-1E2BB5C71F81}"/>
                </a:ext>
              </a:extLst>
            </p:cNvPr>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21">
              <a:extLst>
                <a:ext uri="{FF2B5EF4-FFF2-40B4-BE49-F238E27FC236}">
                  <a16:creationId xmlns:a16="http://schemas.microsoft.com/office/drawing/2014/main" id="{F91593D1-4F93-4DAD-AC6E-89162B2F2CAB}"/>
                </a:ext>
              </a:extLst>
            </p:cNvPr>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22">
              <a:extLst>
                <a:ext uri="{FF2B5EF4-FFF2-40B4-BE49-F238E27FC236}">
                  <a16:creationId xmlns:a16="http://schemas.microsoft.com/office/drawing/2014/main" id="{A5B65112-8C6C-4254-A4A7-F80CDA389550}"/>
                </a:ext>
              </a:extLst>
            </p:cNvPr>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23">
              <a:extLst>
                <a:ext uri="{FF2B5EF4-FFF2-40B4-BE49-F238E27FC236}">
                  <a16:creationId xmlns:a16="http://schemas.microsoft.com/office/drawing/2014/main" id="{3DA4A62D-78F9-4B18-990C-5E5AFA7BF82E}"/>
                </a:ext>
              </a:extLst>
            </p:cNvPr>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24">
              <a:extLst>
                <a:ext uri="{FF2B5EF4-FFF2-40B4-BE49-F238E27FC236}">
                  <a16:creationId xmlns:a16="http://schemas.microsoft.com/office/drawing/2014/main" id="{FB17397C-9C95-42BA-BE38-0BA575598C00}"/>
                </a:ext>
              </a:extLst>
            </p:cNvPr>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25">
              <a:extLst>
                <a:ext uri="{FF2B5EF4-FFF2-40B4-BE49-F238E27FC236}">
                  <a16:creationId xmlns:a16="http://schemas.microsoft.com/office/drawing/2014/main" id="{67AF1C34-BD68-43E1-A103-180264F4E63B}"/>
                </a:ext>
              </a:extLst>
            </p:cNvPr>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26">
              <a:extLst>
                <a:ext uri="{FF2B5EF4-FFF2-40B4-BE49-F238E27FC236}">
                  <a16:creationId xmlns:a16="http://schemas.microsoft.com/office/drawing/2014/main" id="{2D01ADF3-FB78-482F-86CD-F0C0D8841B55}"/>
                </a:ext>
              </a:extLst>
            </p:cNvPr>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27">
              <a:extLst>
                <a:ext uri="{FF2B5EF4-FFF2-40B4-BE49-F238E27FC236}">
                  <a16:creationId xmlns:a16="http://schemas.microsoft.com/office/drawing/2014/main" id="{0AF886FE-1993-4D90-86D1-723F98A391BF}"/>
                </a:ext>
              </a:extLst>
            </p:cNvPr>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28">
              <a:extLst>
                <a:ext uri="{FF2B5EF4-FFF2-40B4-BE49-F238E27FC236}">
                  <a16:creationId xmlns:a16="http://schemas.microsoft.com/office/drawing/2014/main" id="{C7E97767-614B-4898-87B9-00A1D9E01793}"/>
                </a:ext>
              </a:extLst>
            </p:cNvPr>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29">
              <a:extLst>
                <a:ext uri="{FF2B5EF4-FFF2-40B4-BE49-F238E27FC236}">
                  <a16:creationId xmlns:a16="http://schemas.microsoft.com/office/drawing/2014/main" id="{9ED58E01-0D47-45A8-B415-8876E06BAC29}"/>
                </a:ext>
              </a:extLst>
            </p:cNvPr>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30">
              <a:extLst>
                <a:ext uri="{FF2B5EF4-FFF2-40B4-BE49-F238E27FC236}">
                  <a16:creationId xmlns:a16="http://schemas.microsoft.com/office/drawing/2014/main" id="{A68BA12E-4B37-484D-A08E-9D63F157C416}"/>
                </a:ext>
              </a:extLst>
            </p:cNvPr>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31">
              <a:extLst>
                <a:ext uri="{FF2B5EF4-FFF2-40B4-BE49-F238E27FC236}">
                  <a16:creationId xmlns:a16="http://schemas.microsoft.com/office/drawing/2014/main" id="{A9183120-FCC4-442A-9565-FD08EAFE3152}"/>
                </a:ext>
              </a:extLst>
            </p:cNvPr>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32">
              <a:extLst>
                <a:ext uri="{FF2B5EF4-FFF2-40B4-BE49-F238E27FC236}">
                  <a16:creationId xmlns:a16="http://schemas.microsoft.com/office/drawing/2014/main" id="{C89C9992-2E5D-4E28-B5BE-C86300A90B9D}"/>
                </a:ext>
              </a:extLst>
            </p:cNvPr>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33">
              <a:extLst>
                <a:ext uri="{FF2B5EF4-FFF2-40B4-BE49-F238E27FC236}">
                  <a16:creationId xmlns:a16="http://schemas.microsoft.com/office/drawing/2014/main" id="{7122CF1D-4769-4A94-965D-ADBCB9DB8662}"/>
                </a:ext>
              </a:extLst>
            </p:cNvPr>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34">
              <a:extLst>
                <a:ext uri="{FF2B5EF4-FFF2-40B4-BE49-F238E27FC236}">
                  <a16:creationId xmlns:a16="http://schemas.microsoft.com/office/drawing/2014/main" id="{7FDE47AF-EF16-4D83-B614-3139832CC0E1}"/>
                </a:ext>
              </a:extLst>
            </p:cNvPr>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35">
              <a:extLst>
                <a:ext uri="{FF2B5EF4-FFF2-40B4-BE49-F238E27FC236}">
                  <a16:creationId xmlns:a16="http://schemas.microsoft.com/office/drawing/2014/main" id="{55FF2753-9A68-472D-BF84-BC1FC7AF72B1}"/>
                </a:ext>
              </a:extLst>
            </p:cNvPr>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96" name="Freeform 214">
            <a:extLst>
              <a:ext uri="{FF2B5EF4-FFF2-40B4-BE49-F238E27FC236}">
                <a16:creationId xmlns:a16="http://schemas.microsoft.com/office/drawing/2014/main" id="{65CBDF89-2595-45EC-886C-2AE8F1960142}"/>
              </a:ext>
            </a:extLst>
          </p:cNvPr>
          <p:cNvSpPr>
            <a:spLocks noChangeAspect="1" noEditPoints="1"/>
          </p:cNvSpPr>
          <p:nvPr/>
        </p:nvSpPr>
        <p:spPr bwMode="auto">
          <a:xfrm>
            <a:off x="6495781" y="5174379"/>
            <a:ext cx="468701" cy="457200"/>
          </a:xfrm>
          <a:custGeom>
            <a:avLst/>
            <a:gdLst>
              <a:gd name="T0" fmla="*/ 58 w 128"/>
              <a:gd name="T1" fmla="*/ 67 h 125"/>
              <a:gd name="T2" fmla="*/ 115 w 128"/>
              <a:gd name="T3" fmla="*/ 67 h 125"/>
              <a:gd name="T4" fmla="*/ 58 w 128"/>
              <a:gd name="T5" fmla="*/ 125 h 125"/>
              <a:gd name="T6" fmla="*/ 0 w 128"/>
              <a:gd name="T7" fmla="*/ 67 h 125"/>
              <a:gd name="T8" fmla="*/ 58 w 128"/>
              <a:gd name="T9" fmla="*/ 10 h 125"/>
              <a:gd name="T10" fmla="*/ 58 w 128"/>
              <a:gd name="T11" fmla="*/ 67 h 125"/>
              <a:gd name="T12" fmla="*/ 70 w 128"/>
              <a:gd name="T13" fmla="*/ 58 h 125"/>
              <a:gd name="T14" fmla="*/ 128 w 128"/>
              <a:gd name="T15" fmla="*/ 58 h 125"/>
              <a:gd name="T16" fmla="*/ 70 w 128"/>
              <a:gd name="T17" fmla="*/ 0 h 125"/>
              <a:gd name="T18" fmla="*/ 70 w 128"/>
              <a:gd name="T19" fmla="*/ 58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8" h="125">
                <a:moveTo>
                  <a:pt x="58" y="67"/>
                </a:moveTo>
                <a:cubicBezTo>
                  <a:pt x="115" y="67"/>
                  <a:pt x="115" y="67"/>
                  <a:pt x="115" y="67"/>
                </a:cubicBezTo>
                <a:cubicBezTo>
                  <a:pt x="115" y="99"/>
                  <a:pt x="89" y="125"/>
                  <a:pt x="58" y="125"/>
                </a:cubicBezTo>
                <a:cubicBezTo>
                  <a:pt x="26" y="125"/>
                  <a:pt x="0" y="99"/>
                  <a:pt x="0" y="67"/>
                </a:cubicBezTo>
                <a:cubicBezTo>
                  <a:pt x="0" y="36"/>
                  <a:pt x="26" y="10"/>
                  <a:pt x="58" y="10"/>
                </a:cubicBezTo>
                <a:cubicBezTo>
                  <a:pt x="58" y="67"/>
                  <a:pt x="58" y="67"/>
                  <a:pt x="58" y="67"/>
                </a:cubicBezTo>
                <a:close/>
                <a:moveTo>
                  <a:pt x="70" y="58"/>
                </a:moveTo>
                <a:cubicBezTo>
                  <a:pt x="128" y="58"/>
                  <a:pt x="128" y="58"/>
                  <a:pt x="128" y="58"/>
                </a:cubicBezTo>
                <a:cubicBezTo>
                  <a:pt x="128" y="26"/>
                  <a:pt x="102" y="0"/>
                  <a:pt x="70" y="0"/>
                </a:cubicBezTo>
                <a:cubicBezTo>
                  <a:pt x="70" y="58"/>
                  <a:pt x="70" y="58"/>
                  <a:pt x="70" y="5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97" name="Freeform 101">
            <a:extLst>
              <a:ext uri="{FF2B5EF4-FFF2-40B4-BE49-F238E27FC236}">
                <a16:creationId xmlns:a16="http://schemas.microsoft.com/office/drawing/2014/main" id="{6587B3C2-FD75-40AE-BA14-C714E59A2864}"/>
              </a:ext>
            </a:extLst>
          </p:cNvPr>
          <p:cNvSpPr>
            <a:spLocks noChangeAspect="1" noEditPoints="1"/>
          </p:cNvSpPr>
          <p:nvPr/>
        </p:nvSpPr>
        <p:spPr bwMode="auto">
          <a:xfrm>
            <a:off x="6393933" y="2007853"/>
            <a:ext cx="494180" cy="45720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 name="Freeform: Shape 102">
            <a:extLst>
              <a:ext uri="{FF2B5EF4-FFF2-40B4-BE49-F238E27FC236}">
                <a16:creationId xmlns:a16="http://schemas.microsoft.com/office/drawing/2014/main" id="{CD4ADD8C-0B70-4BBC-ACFB-EF46BE2E2DCB}"/>
              </a:ext>
            </a:extLst>
          </p:cNvPr>
          <p:cNvSpPr>
            <a:spLocks/>
          </p:cNvSpPr>
          <p:nvPr/>
        </p:nvSpPr>
        <p:spPr>
          <a:xfrm>
            <a:off x="365760" y="2169748"/>
            <a:ext cx="274320" cy="4231589"/>
          </a:xfrm>
          <a:custGeom>
            <a:avLst/>
            <a:gdLst>
              <a:gd name="connsiteX0" fmla="*/ 114300 w 228600"/>
              <a:gd name="connsiteY0" fmla="*/ 0 h 4231589"/>
              <a:gd name="connsiteX1" fmla="*/ 226278 w 228600"/>
              <a:gd name="connsiteY1" fmla="*/ 91265 h 4231589"/>
              <a:gd name="connsiteX2" fmla="*/ 227847 w 228600"/>
              <a:gd name="connsiteY2" fmla="*/ 106829 h 4231589"/>
              <a:gd name="connsiteX3" fmla="*/ 228600 w 228600"/>
              <a:gd name="connsiteY3" fmla="*/ 106829 h 4231589"/>
              <a:gd name="connsiteX4" fmla="*/ 228600 w 228600"/>
              <a:gd name="connsiteY4" fmla="*/ 114300 h 4231589"/>
              <a:gd name="connsiteX5" fmla="*/ 228600 w 228600"/>
              <a:gd name="connsiteY5" fmla="*/ 1597719 h 4231589"/>
              <a:gd name="connsiteX6" fmla="*/ 228600 w 228600"/>
              <a:gd name="connsiteY6" fmla="*/ 1605190 h 4231589"/>
              <a:gd name="connsiteX7" fmla="*/ 228600 w 228600"/>
              <a:gd name="connsiteY7" fmla="*/ 2618354 h 4231589"/>
              <a:gd name="connsiteX8" fmla="*/ 228600 w 228600"/>
              <a:gd name="connsiteY8" fmla="*/ 2626399 h 4231589"/>
              <a:gd name="connsiteX9" fmla="*/ 228600 w 228600"/>
              <a:gd name="connsiteY9" fmla="*/ 4109244 h 4231589"/>
              <a:gd name="connsiteX10" fmla="*/ 227789 w 228600"/>
              <a:gd name="connsiteY10" fmla="*/ 4109244 h 4231589"/>
              <a:gd name="connsiteX11" fmla="*/ 228600 w 228600"/>
              <a:gd name="connsiteY11" fmla="*/ 4117289 h 4231589"/>
              <a:gd name="connsiteX12" fmla="*/ 114300 w 228600"/>
              <a:gd name="connsiteY12" fmla="*/ 4231589 h 4231589"/>
              <a:gd name="connsiteX13" fmla="*/ 0 w 228600"/>
              <a:gd name="connsiteY13" fmla="*/ 4117289 h 4231589"/>
              <a:gd name="connsiteX14" fmla="*/ 811 w 228600"/>
              <a:gd name="connsiteY14" fmla="*/ 4109244 h 4231589"/>
              <a:gd name="connsiteX15" fmla="*/ 0 w 228600"/>
              <a:gd name="connsiteY15" fmla="*/ 4109244 h 4231589"/>
              <a:gd name="connsiteX16" fmla="*/ 0 w 228600"/>
              <a:gd name="connsiteY16" fmla="*/ 2626399 h 4231589"/>
              <a:gd name="connsiteX17" fmla="*/ 0 w 228600"/>
              <a:gd name="connsiteY17" fmla="*/ 2618354 h 4231589"/>
              <a:gd name="connsiteX18" fmla="*/ 0 w 228600"/>
              <a:gd name="connsiteY18" fmla="*/ 1605190 h 4231589"/>
              <a:gd name="connsiteX19" fmla="*/ 0 w 228600"/>
              <a:gd name="connsiteY19" fmla="*/ 1597719 h 4231589"/>
              <a:gd name="connsiteX20" fmla="*/ 0 w 228600"/>
              <a:gd name="connsiteY20" fmla="*/ 114300 h 4231589"/>
              <a:gd name="connsiteX21" fmla="*/ 0 w 228600"/>
              <a:gd name="connsiteY21" fmla="*/ 106829 h 4231589"/>
              <a:gd name="connsiteX22" fmla="*/ 753 w 228600"/>
              <a:gd name="connsiteY22" fmla="*/ 106829 h 4231589"/>
              <a:gd name="connsiteX23" fmla="*/ 2323 w 228600"/>
              <a:gd name="connsiteY23" fmla="*/ 91265 h 4231589"/>
              <a:gd name="connsiteX24" fmla="*/ 114300 w 228600"/>
              <a:gd name="connsiteY24" fmla="*/ 0 h 4231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28600" h="4231589">
                <a:moveTo>
                  <a:pt x="114300" y="0"/>
                </a:moveTo>
                <a:cubicBezTo>
                  <a:pt x="169536" y="0"/>
                  <a:pt x="215620" y="39180"/>
                  <a:pt x="226278" y="91265"/>
                </a:cubicBezTo>
                <a:lnTo>
                  <a:pt x="227847" y="106829"/>
                </a:lnTo>
                <a:lnTo>
                  <a:pt x="228600" y="106829"/>
                </a:lnTo>
                <a:lnTo>
                  <a:pt x="228600" y="114300"/>
                </a:lnTo>
                <a:lnTo>
                  <a:pt x="228600" y="1597719"/>
                </a:lnTo>
                <a:lnTo>
                  <a:pt x="228600" y="1605190"/>
                </a:lnTo>
                <a:lnTo>
                  <a:pt x="228600" y="2618354"/>
                </a:lnTo>
                <a:lnTo>
                  <a:pt x="228600" y="2626399"/>
                </a:lnTo>
                <a:lnTo>
                  <a:pt x="228600" y="4109244"/>
                </a:lnTo>
                <a:lnTo>
                  <a:pt x="227789" y="4109244"/>
                </a:lnTo>
                <a:lnTo>
                  <a:pt x="228600" y="4117289"/>
                </a:lnTo>
                <a:cubicBezTo>
                  <a:pt x="228600" y="4180415"/>
                  <a:pt x="177426" y="4231589"/>
                  <a:pt x="114300" y="4231589"/>
                </a:cubicBezTo>
                <a:cubicBezTo>
                  <a:pt x="51174" y="4231589"/>
                  <a:pt x="0" y="4180415"/>
                  <a:pt x="0" y="4117289"/>
                </a:cubicBezTo>
                <a:lnTo>
                  <a:pt x="811" y="4109244"/>
                </a:lnTo>
                <a:lnTo>
                  <a:pt x="0" y="4109244"/>
                </a:lnTo>
                <a:lnTo>
                  <a:pt x="0" y="2626399"/>
                </a:lnTo>
                <a:lnTo>
                  <a:pt x="0" y="2618354"/>
                </a:lnTo>
                <a:lnTo>
                  <a:pt x="0" y="1605190"/>
                </a:lnTo>
                <a:lnTo>
                  <a:pt x="0" y="1597719"/>
                </a:lnTo>
                <a:lnTo>
                  <a:pt x="0" y="114300"/>
                </a:lnTo>
                <a:lnTo>
                  <a:pt x="0" y="106829"/>
                </a:lnTo>
                <a:lnTo>
                  <a:pt x="753" y="106829"/>
                </a:lnTo>
                <a:lnTo>
                  <a:pt x="2323" y="91265"/>
                </a:lnTo>
                <a:cubicBezTo>
                  <a:pt x="12980" y="39180"/>
                  <a:pt x="59064" y="0"/>
                  <a:pt x="114300" y="0"/>
                </a:cubicBezTo>
                <a:close/>
              </a:path>
            </a:pathLst>
          </a:custGeom>
          <a:gradFill>
            <a:gsLst>
              <a:gs pos="35000">
                <a:srgbClr val="FF5243"/>
              </a:gs>
              <a:gs pos="5000">
                <a:srgbClr val="2C3749"/>
              </a:gs>
              <a:gs pos="65000">
                <a:srgbClr val="B5B5B5"/>
              </a:gs>
              <a:gs pos="95000">
                <a:srgbClr val="8DA1BB"/>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TextBox 111">
            <a:extLst>
              <a:ext uri="{FF2B5EF4-FFF2-40B4-BE49-F238E27FC236}">
                <a16:creationId xmlns:a16="http://schemas.microsoft.com/office/drawing/2014/main" id="{605432D9-A0ED-4EBC-A867-0565E7E769FC}"/>
              </a:ext>
            </a:extLst>
          </p:cNvPr>
          <p:cNvSpPr txBox="1"/>
          <p:nvPr/>
        </p:nvSpPr>
        <p:spPr>
          <a:xfrm>
            <a:off x="1280160" y="2438127"/>
            <a:ext cx="2403810" cy="898708"/>
          </a:xfrm>
          <a:prstGeom prst="rect">
            <a:avLst/>
          </a:prstGeom>
          <a:noFill/>
        </p:spPr>
        <p:txBody>
          <a:bodyPr wrap="square" rtlCol="0">
            <a:spAutoFit/>
          </a:bodyPr>
          <a:lstStyle/>
          <a:p>
            <a:pPr defTabSz="1219170">
              <a:spcBef>
                <a:spcPct val="20000"/>
              </a:spcBef>
              <a:defRPr/>
            </a:pPr>
            <a:r>
              <a:rPr lang="en-US" sz="1400" dirty="0">
                <a:solidFill>
                  <a:srgbClr val="8DA1BB"/>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a:t>
            </a:r>
          </a:p>
        </p:txBody>
      </p:sp>
      <p:sp>
        <p:nvSpPr>
          <p:cNvPr id="121" name="TextBox 120">
            <a:extLst>
              <a:ext uri="{FF2B5EF4-FFF2-40B4-BE49-F238E27FC236}">
                <a16:creationId xmlns:a16="http://schemas.microsoft.com/office/drawing/2014/main" id="{227C3D58-433C-4372-823E-CCAA696210E5}"/>
              </a:ext>
            </a:extLst>
          </p:cNvPr>
          <p:cNvSpPr txBox="1"/>
          <p:nvPr/>
        </p:nvSpPr>
        <p:spPr>
          <a:xfrm>
            <a:off x="1280160" y="3527059"/>
            <a:ext cx="2403810" cy="898708"/>
          </a:xfrm>
          <a:prstGeom prst="rect">
            <a:avLst/>
          </a:prstGeom>
          <a:noFill/>
        </p:spPr>
        <p:txBody>
          <a:bodyPr wrap="square" rtlCol="0">
            <a:spAutoFit/>
          </a:bodyPr>
          <a:lstStyle/>
          <a:p>
            <a:pPr defTabSz="1219170">
              <a:spcBef>
                <a:spcPct val="20000"/>
              </a:spcBef>
              <a:defRPr/>
            </a:pPr>
            <a:r>
              <a:rPr lang="en-US" sz="1400" dirty="0">
                <a:solidFill>
                  <a:srgbClr val="B5B5B5"/>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a:t>
            </a:r>
          </a:p>
        </p:txBody>
      </p:sp>
      <p:sp>
        <p:nvSpPr>
          <p:cNvPr id="123" name="TextBox 122">
            <a:extLst>
              <a:ext uri="{FF2B5EF4-FFF2-40B4-BE49-F238E27FC236}">
                <a16:creationId xmlns:a16="http://schemas.microsoft.com/office/drawing/2014/main" id="{897F910B-71CA-484A-B57F-F4377145386E}"/>
              </a:ext>
            </a:extLst>
          </p:cNvPr>
          <p:cNvSpPr txBox="1"/>
          <p:nvPr/>
        </p:nvSpPr>
        <p:spPr>
          <a:xfrm>
            <a:off x="1280160" y="4628084"/>
            <a:ext cx="2403810" cy="898708"/>
          </a:xfrm>
          <a:prstGeom prst="rect">
            <a:avLst/>
          </a:prstGeom>
          <a:noFill/>
        </p:spPr>
        <p:txBody>
          <a:bodyPr wrap="square" rtlCol="0">
            <a:spAutoFit/>
          </a:bodyPr>
          <a:lstStyle/>
          <a:p>
            <a:pPr defTabSz="1219170">
              <a:spcBef>
                <a:spcPct val="20000"/>
              </a:spcBef>
              <a:defRPr/>
            </a:pPr>
            <a:r>
              <a:rPr lang="en-US" sz="1400" dirty="0">
                <a:solidFill>
                  <a:srgbClr val="FF5243"/>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a:t>
            </a:r>
          </a:p>
        </p:txBody>
      </p:sp>
      <p:sp>
        <p:nvSpPr>
          <p:cNvPr id="125" name="TextBox 124">
            <a:extLst>
              <a:ext uri="{FF2B5EF4-FFF2-40B4-BE49-F238E27FC236}">
                <a16:creationId xmlns:a16="http://schemas.microsoft.com/office/drawing/2014/main" id="{507C1342-E9A6-4ABC-8573-AD683FC5B49C}"/>
              </a:ext>
            </a:extLst>
          </p:cNvPr>
          <p:cNvSpPr txBox="1"/>
          <p:nvPr/>
        </p:nvSpPr>
        <p:spPr>
          <a:xfrm>
            <a:off x="1280160" y="5724758"/>
            <a:ext cx="2403810" cy="898708"/>
          </a:xfrm>
          <a:prstGeom prst="rect">
            <a:avLst/>
          </a:prstGeom>
          <a:noFill/>
        </p:spPr>
        <p:txBody>
          <a:bodyPr wrap="square" rtlCol="0">
            <a:spAutoFit/>
          </a:bodyPr>
          <a:lstStyle/>
          <a:p>
            <a:pPr defTabSz="1219170">
              <a:spcBef>
                <a:spcPct val="20000"/>
              </a:spcBef>
              <a:defRPr/>
            </a:pPr>
            <a:r>
              <a:rPr lang="en-US" sz="1400" dirty="0">
                <a:solidFill>
                  <a:srgbClr val="2C3749"/>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a:t>
            </a:r>
          </a:p>
        </p:txBody>
      </p:sp>
      <p:sp>
        <p:nvSpPr>
          <p:cNvPr id="128" name="TextBox 127">
            <a:extLst>
              <a:ext uri="{FF2B5EF4-FFF2-40B4-BE49-F238E27FC236}">
                <a16:creationId xmlns:a16="http://schemas.microsoft.com/office/drawing/2014/main" id="{E1E1612F-D5EE-4204-A465-2FC2D38CE499}"/>
              </a:ext>
            </a:extLst>
          </p:cNvPr>
          <p:cNvSpPr txBox="1"/>
          <p:nvPr/>
        </p:nvSpPr>
        <p:spPr>
          <a:xfrm>
            <a:off x="8467369" y="1024779"/>
            <a:ext cx="2403810" cy="898708"/>
          </a:xfrm>
          <a:prstGeom prst="rect">
            <a:avLst/>
          </a:prstGeom>
          <a:noFill/>
        </p:spPr>
        <p:txBody>
          <a:bodyPr wrap="square" rtlCol="0">
            <a:spAutoFit/>
          </a:bodyPr>
          <a:lstStyle/>
          <a:p>
            <a:pPr algn="r" defTabSz="1219170">
              <a:spcBef>
                <a:spcPct val="20000"/>
              </a:spcBef>
              <a:defRPr/>
            </a:pPr>
            <a:r>
              <a:rPr lang="en-US" sz="1400" dirty="0">
                <a:solidFill>
                  <a:srgbClr val="EF3425"/>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a:t>
            </a:r>
          </a:p>
        </p:txBody>
      </p:sp>
      <p:sp>
        <p:nvSpPr>
          <p:cNvPr id="130" name="TextBox 129">
            <a:extLst>
              <a:ext uri="{FF2B5EF4-FFF2-40B4-BE49-F238E27FC236}">
                <a16:creationId xmlns:a16="http://schemas.microsoft.com/office/drawing/2014/main" id="{A40510BE-E6B6-42F7-A71C-66F6006610AD}"/>
              </a:ext>
            </a:extLst>
          </p:cNvPr>
          <p:cNvSpPr txBox="1"/>
          <p:nvPr/>
        </p:nvSpPr>
        <p:spPr>
          <a:xfrm>
            <a:off x="8467369" y="2113711"/>
            <a:ext cx="2403810" cy="898708"/>
          </a:xfrm>
          <a:prstGeom prst="rect">
            <a:avLst/>
          </a:prstGeom>
          <a:noFill/>
        </p:spPr>
        <p:txBody>
          <a:bodyPr wrap="square" rtlCol="0">
            <a:spAutoFit/>
          </a:bodyPr>
          <a:lstStyle/>
          <a:p>
            <a:pPr algn="r" defTabSz="1219170">
              <a:spcBef>
                <a:spcPct val="20000"/>
              </a:spcBef>
              <a:defRPr/>
            </a:pPr>
            <a:r>
              <a:rPr lang="en-US" sz="1400" dirty="0">
                <a:solidFill>
                  <a:srgbClr val="44546B"/>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a:t>
            </a:r>
          </a:p>
        </p:txBody>
      </p:sp>
      <p:sp>
        <p:nvSpPr>
          <p:cNvPr id="132" name="TextBox 131">
            <a:extLst>
              <a:ext uri="{FF2B5EF4-FFF2-40B4-BE49-F238E27FC236}">
                <a16:creationId xmlns:a16="http://schemas.microsoft.com/office/drawing/2014/main" id="{60269821-AAD5-49E4-9EF9-6E3DB4E5F917}"/>
              </a:ext>
            </a:extLst>
          </p:cNvPr>
          <p:cNvSpPr txBox="1"/>
          <p:nvPr/>
        </p:nvSpPr>
        <p:spPr>
          <a:xfrm>
            <a:off x="8467369" y="3214736"/>
            <a:ext cx="2403810" cy="898708"/>
          </a:xfrm>
          <a:prstGeom prst="rect">
            <a:avLst/>
          </a:prstGeom>
          <a:noFill/>
        </p:spPr>
        <p:txBody>
          <a:bodyPr wrap="square" rtlCol="0">
            <a:spAutoFit/>
          </a:bodyPr>
          <a:lstStyle/>
          <a:p>
            <a:pPr algn="r" defTabSz="1219170">
              <a:spcBef>
                <a:spcPct val="20000"/>
              </a:spcBef>
              <a:defRPr/>
            </a:pPr>
            <a:r>
              <a:rPr lang="en-US" sz="1400" dirty="0">
                <a:solidFill>
                  <a:srgbClr val="5C7089"/>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a:t>
            </a:r>
          </a:p>
        </p:txBody>
      </p:sp>
      <p:sp>
        <p:nvSpPr>
          <p:cNvPr id="134" name="TextBox 133">
            <a:extLst>
              <a:ext uri="{FF2B5EF4-FFF2-40B4-BE49-F238E27FC236}">
                <a16:creationId xmlns:a16="http://schemas.microsoft.com/office/drawing/2014/main" id="{7B6A4081-61FD-4D2F-B2BF-01721AD00C24}"/>
              </a:ext>
            </a:extLst>
          </p:cNvPr>
          <p:cNvSpPr txBox="1"/>
          <p:nvPr/>
        </p:nvSpPr>
        <p:spPr>
          <a:xfrm>
            <a:off x="8467369" y="4311410"/>
            <a:ext cx="2403810" cy="898708"/>
          </a:xfrm>
          <a:prstGeom prst="rect">
            <a:avLst/>
          </a:prstGeom>
          <a:noFill/>
        </p:spPr>
        <p:txBody>
          <a:bodyPr wrap="square" rtlCol="0">
            <a:spAutoFit/>
          </a:bodyPr>
          <a:lstStyle/>
          <a:p>
            <a:pPr algn="r" defTabSz="1219170">
              <a:spcBef>
                <a:spcPct val="20000"/>
              </a:spcBef>
              <a:defRPr/>
            </a:pPr>
            <a:r>
              <a:rPr lang="en-US" sz="1400" dirty="0">
                <a:solidFill>
                  <a:srgbClr val="72869F"/>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a:t>
            </a:r>
          </a:p>
        </p:txBody>
      </p:sp>
      <p:sp>
        <p:nvSpPr>
          <p:cNvPr id="127" name="Freeform: Shape 126">
            <a:extLst>
              <a:ext uri="{FF2B5EF4-FFF2-40B4-BE49-F238E27FC236}">
                <a16:creationId xmlns:a16="http://schemas.microsoft.com/office/drawing/2014/main" id="{9091F316-9B5A-4AEF-9ECC-686D3D170E98}"/>
              </a:ext>
            </a:extLst>
          </p:cNvPr>
          <p:cNvSpPr>
            <a:spLocks/>
          </p:cNvSpPr>
          <p:nvPr/>
        </p:nvSpPr>
        <p:spPr>
          <a:xfrm rot="10800000">
            <a:off x="11538831" y="609601"/>
            <a:ext cx="274320" cy="4231589"/>
          </a:xfrm>
          <a:custGeom>
            <a:avLst/>
            <a:gdLst>
              <a:gd name="connsiteX0" fmla="*/ 114300 w 228600"/>
              <a:gd name="connsiteY0" fmla="*/ 0 h 4231589"/>
              <a:gd name="connsiteX1" fmla="*/ 226278 w 228600"/>
              <a:gd name="connsiteY1" fmla="*/ 91265 h 4231589"/>
              <a:gd name="connsiteX2" fmla="*/ 227847 w 228600"/>
              <a:gd name="connsiteY2" fmla="*/ 106829 h 4231589"/>
              <a:gd name="connsiteX3" fmla="*/ 228600 w 228600"/>
              <a:gd name="connsiteY3" fmla="*/ 106829 h 4231589"/>
              <a:gd name="connsiteX4" fmla="*/ 228600 w 228600"/>
              <a:gd name="connsiteY4" fmla="*/ 114300 h 4231589"/>
              <a:gd name="connsiteX5" fmla="*/ 228600 w 228600"/>
              <a:gd name="connsiteY5" fmla="*/ 1597719 h 4231589"/>
              <a:gd name="connsiteX6" fmla="*/ 228600 w 228600"/>
              <a:gd name="connsiteY6" fmla="*/ 1605190 h 4231589"/>
              <a:gd name="connsiteX7" fmla="*/ 228600 w 228600"/>
              <a:gd name="connsiteY7" fmla="*/ 2618354 h 4231589"/>
              <a:gd name="connsiteX8" fmla="*/ 228600 w 228600"/>
              <a:gd name="connsiteY8" fmla="*/ 2626399 h 4231589"/>
              <a:gd name="connsiteX9" fmla="*/ 228600 w 228600"/>
              <a:gd name="connsiteY9" fmla="*/ 4109244 h 4231589"/>
              <a:gd name="connsiteX10" fmla="*/ 227789 w 228600"/>
              <a:gd name="connsiteY10" fmla="*/ 4109244 h 4231589"/>
              <a:gd name="connsiteX11" fmla="*/ 228600 w 228600"/>
              <a:gd name="connsiteY11" fmla="*/ 4117289 h 4231589"/>
              <a:gd name="connsiteX12" fmla="*/ 114300 w 228600"/>
              <a:gd name="connsiteY12" fmla="*/ 4231589 h 4231589"/>
              <a:gd name="connsiteX13" fmla="*/ 0 w 228600"/>
              <a:gd name="connsiteY13" fmla="*/ 4117289 h 4231589"/>
              <a:gd name="connsiteX14" fmla="*/ 811 w 228600"/>
              <a:gd name="connsiteY14" fmla="*/ 4109244 h 4231589"/>
              <a:gd name="connsiteX15" fmla="*/ 0 w 228600"/>
              <a:gd name="connsiteY15" fmla="*/ 4109244 h 4231589"/>
              <a:gd name="connsiteX16" fmla="*/ 0 w 228600"/>
              <a:gd name="connsiteY16" fmla="*/ 2626399 h 4231589"/>
              <a:gd name="connsiteX17" fmla="*/ 0 w 228600"/>
              <a:gd name="connsiteY17" fmla="*/ 2618354 h 4231589"/>
              <a:gd name="connsiteX18" fmla="*/ 0 w 228600"/>
              <a:gd name="connsiteY18" fmla="*/ 1605190 h 4231589"/>
              <a:gd name="connsiteX19" fmla="*/ 0 w 228600"/>
              <a:gd name="connsiteY19" fmla="*/ 1597719 h 4231589"/>
              <a:gd name="connsiteX20" fmla="*/ 0 w 228600"/>
              <a:gd name="connsiteY20" fmla="*/ 114300 h 4231589"/>
              <a:gd name="connsiteX21" fmla="*/ 0 w 228600"/>
              <a:gd name="connsiteY21" fmla="*/ 106829 h 4231589"/>
              <a:gd name="connsiteX22" fmla="*/ 753 w 228600"/>
              <a:gd name="connsiteY22" fmla="*/ 106829 h 4231589"/>
              <a:gd name="connsiteX23" fmla="*/ 2323 w 228600"/>
              <a:gd name="connsiteY23" fmla="*/ 91265 h 4231589"/>
              <a:gd name="connsiteX24" fmla="*/ 114300 w 228600"/>
              <a:gd name="connsiteY24" fmla="*/ 0 h 4231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28600" h="4231589">
                <a:moveTo>
                  <a:pt x="114300" y="0"/>
                </a:moveTo>
                <a:cubicBezTo>
                  <a:pt x="169536" y="0"/>
                  <a:pt x="215620" y="39180"/>
                  <a:pt x="226278" y="91265"/>
                </a:cubicBezTo>
                <a:lnTo>
                  <a:pt x="227847" y="106829"/>
                </a:lnTo>
                <a:lnTo>
                  <a:pt x="228600" y="106829"/>
                </a:lnTo>
                <a:lnTo>
                  <a:pt x="228600" y="114300"/>
                </a:lnTo>
                <a:lnTo>
                  <a:pt x="228600" y="1597719"/>
                </a:lnTo>
                <a:lnTo>
                  <a:pt x="228600" y="1605190"/>
                </a:lnTo>
                <a:lnTo>
                  <a:pt x="228600" y="2618354"/>
                </a:lnTo>
                <a:lnTo>
                  <a:pt x="228600" y="2626399"/>
                </a:lnTo>
                <a:lnTo>
                  <a:pt x="228600" y="4109244"/>
                </a:lnTo>
                <a:lnTo>
                  <a:pt x="227789" y="4109244"/>
                </a:lnTo>
                <a:lnTo>
                  <a:pt x="228600" y="4117289"/>
                </a:lnTo>
                <a:cubicBezTo>
                  <a:pt x="228600" y="4180415"/>
                  <a:pt x="177426" y="4231589"/>
                  <a:pt x="114300" y="4231589"/>
                </a:cubicBezTo>
                <a:cubicBezTo>
                  <a:pt x="51174" y="4231589"/>
                  <a:pt x="0" y="4180415"/>
                  <a:pt x="0" y="4117289"/>
                </a:cubicBezTo>
                <a:lnTo>
                  <a:pt x="811" y="4109244"/>
                </a:lnTo>
                <a:lnTo>
                  <a:pt x="0" y="4109244"/>
                </a:lnTo>
                <a:lnTo>
                  <a:pt x="0" y="2626399"/>
                </a:lnTo>
                <a:lnTo>
                  <a:pt x="0" y="2618354"/>
                </a:lnTo>
                <a:lnTo>
                  <a:pt x="0" y="1605190"/>
                </a:lnTo>
                <a:lnTo>
                  <a:pt x="0" y="1597719"/>
                </a:lnTo>
                <a:lnTo>
                  <a:pt x="0" y="114300"/>
                </a:lnTo>
                <a:lnTo>
                  <a:pt x="0" y="106829"/>
                </a:lnTo>
                <a:lnTo>
                  <a:pt x="753" y="106829"/>
                </a:lnTo>
                <a:lnTo>
                  <a:pt x="2323" y="91265"/>
                </a:lnTo>
                <a:cubicBezTo>
                  <a:pt x="12980" y="39180"/>
                  <a:pt x="59064" y="0"/>
                  <a:pt x="114300" y="0"/>
                </a:cubicBezTo>
                <a:close/>
              </a:path>
            </a:pathLst>
          </a:custGeom>
          <a:gradFill>
            <a:gsLst>
              <a:gs pos="35000">
                <a:srgbClr val="44546B"/>
              </a:gs>
              <a:gs pos="5000">
                <a:srgbClr val="EF3425"/>
              </a:gs>
              <a:gs pos="65000">
                <a:srgbClr val="5C7089"/>
              </a:gs>
              <a:gs pos="95000">
                <a:srgbClr val="72869F"/>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3" name="Group 152">
            <a:extLst>
              <a:ext uri="{FF2B5EF4-FFF2-40B4-BE49-F238E27FC236}">
                <a16:creationId xmlns:a16="http://schemas.microsoft.com/office/drawing/2014/main" id="{4B1C2103-A936-446C-BF3E-86831AA46721}"/>
              </a:ext>
            </a:extLst>
          </p:cNvPr>
          <p:cNvGrpSpPr/>
          <p:nvPr/>
        </p:nvGrpSpPr>
        <p:grpSpPr>
          <a:xfrm>
            <a:off x="365760" y="3443343"/>
            <a:ext cx="956174" cy="457200"/>
            <a:chOff x="365760" y="3443343"/>
            <a:chExt cx="956174" cy="457200"/>
          </a:xfrm>
        </p:grpSpPr>
        <p:sp>
          <p:nvSpPr>
            <p:cNvPr id="122" name="Freeform: Shape 121">
              <a:extLst>
                <a:ext uri="{FF2B5EF4-FFF2-40B4-BE49-F238E27FC236}">
                  <a16:creationId xmlns:a16="http://schemas.microsoft.com/office/drawing/2014/main" id="{D496A583-4FAD-4EAA-B1AD-886BCCF3D9A3}"/>
                </a:ext>
              </a:extLst>
            </p:cNvPr>
            <p:cNvSpPr>
              <a:spLocks noChangeAspect="1"/>
            </p:cNvSpPr>
            <p:nvPr/>
          </p:nvSpPr>
          <p:spPr>
            <a:xfrm rot="5400000">
              <a:off x="621792" y="3200400"/>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B5B5B5"/>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TextBox 139">
              <a:extLst>
                <a:ext uri="{FF2B5EF4-FFF2-40B4-BE49-F238E27FC236}">
                  <a16:creationId xmlns:a16="http://schemas.microsoft.com/office/drawing/2014/main" id="{CFF25E9E-BDB1-4672-94F0-106D8DB43444}"/>
                </a:ext>
              </a:extLst>
            </p:cNvPr>
            <p:cNvSpPr txBox="1"/>
            <p:nvPr/>
          </p:nvSpPr>
          <p:spPr>
            <a:xfrm>
              <a:off x="365760" y="3533442"/>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06</a:t>
              </a:r>
            </a:p>
          </p:txBody>
        </p:sp>
      </p:grpSp>
      <p:grpSp>
        <p:nvGrpSpPr>
          <p:cNvPr id="154" name="Group 153">
            <a:extLst>
              <a:ext uri="{FF2B5EF4-FFF2-40B4-BE49-F238E27FC236}">
                <a16:creationId xmlns:a16="http://schemas.microsoft.com/office/drawing/2014/main" id="{9A7F3DBD-90FE-48A2-A425-F3F01DA8EEAC}"/>
              </a:ext>
            </a:extLst>
          </p:cNvPr>
          <p:cNvGrpSpPr/>
          <p:nvPr/>
        </p:nvGrpSpPr>
        <p:grpSpPr>
          <a:xfrm>
            <a:off x="365760" y="4540623"/>
            <a:ext cx="954611" cy="457200"/>
            <a:chOff x="365760" y="4540623"/>
            <a:chExt cx="954611" cy="457200"/>
          </a:xfrm>
        </p:grpSpPr>
        <p:sp>
          <p:nvSpPr>
            <p:cNvPr id="124" name="Freeform: Shape 123">
              <a:extLst>
                <a:ext uri="{FF2B5EF4-FFF2-40B4-BE49-F238E27FC236}">
                  <a16:creationId xmlns:a16="http://schemas.microsoft.com/office/drawing/2014/main" id="{DB9B6D76-3EC3-4678-B6D7-84676D307EF3}"/>
                </a:ext>
              </a:extLst>
            </p:cNvPr>
            <p:cNvSpPr>
              <a:spLocks noChangeAspect="1"/>
            </p:cNvSpPr>
            <p:nvPr/>
          </p:nvSpPr>
          <p:spPr>
            <a:xfrm rot="5400000">
              <a:off x="620229" y="4297680"/>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FF524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 name="TextBox 140">
              <a:extLst>
                <a:ext uri="{FF2B5EF4-FFF2-40B4-BE49-F238E27FC236}">
                  <a16:creationId xmlns:a16="http://schemas.microsoft.com/office/drawing/2014/main" id="{7D07ABBF-6F00-4516-A613-772B48A1CB1E}"/>
                </a:ext>
              </a:extLst>
            </p:cNvPr>
            <p:cNvSpPr txBox="1"/>
            <p:nvPr/>
          </p:nvSpPr>
          <p:spPr>
            <a:xfrm>
              <a:off x="365760" y="4618909"/>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07</a:t>
              </a:r>
            </a:p>
          </p:txBody>
        </p:sp>
      </p:grpSp>
      <p:grpSp>
        <p:nvGrpSpPr>
          <p:cNvPr id="152" name="Group 151">
            <a:extLst>
              <a:ext uri="{FF2B5EF4-FFF2-40B4-BE49-F238E27FC236}">
                <a16:creationId xmlns:a16="http://schemas.microsoft.com/office/drawing/2014/main" id="{AF571548-A02B-4991-9AB4-48B36C51BD24}"/>
              </a:ext>
            </a:extLst>
          </p:cNvPr>
          <p:cNvGrpSpPr/>
          <p:nvPr/>
        </p:nvGrpSpPr>
        <p:grpSpPr>
          <a:xfrm>
            <a:off x="365760" y="2346065"/>
            <a:ext cx="954611" cy="457200"/>
            <a:chOff x="365760" y="2346065"/>
            <a:chExt cx="954611" cy="457200"/>
          </a:xfrm>
        </p:grpSpPr>
        <p:sp>
          <p:nvSpPr>
            <p:cNvPr id="120" name="Freeform: Shape 119">
              <a:extLst>
                <a:ext uri="{FF2B5EF4-FFF2-40B4-BE49-F238E27FC236}">
                  <a16:creationId xmlns:a16="http://schemas.microsoft.com/office/drawing/2014/main" id="{AFE39CD3-C29F-41AD-8956-35B7AF9192CF}"/>
                </a:ext>
              </a:extLst>
            </p:cNvPr>
            <p:cNvSpPr>
              <a:spLocks noChangeAspect="1"/>
            </p:cNvSpPr>
            <p:nvPr/>
          </p:nvSpPr>
          <p:spPr>
            <a:xfrm rot="5400000">
              <a:off x="620229" y="2103122"/>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8DA1B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TextBox 141">
              <a:extLst>
                <a:ext uri="{FF2B5EF4-FFF2-40B4-BE49-F238E27FC236}">
                  <a16:creationId xmlns:a16="http://schemas.microsoft.com/office/drawing/2014/main" id="{12A77518-964C-4DA3-8D27-0BA38F250CD5}"/>
                </a:ext>
              </a:extLst>
            </p:cNvPr>
            <p:cNvSpPr txBox="1"/>
            <p:nvPr/>
          </p:nvSpPr>
          <p:spPr>
            <a:xfrm>
              <a:off x="365760" y="2428402"/>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05</a:t>
              </a:r>
            </a:p>
          </p:txBody>
        </p:sp>
      </p:grpSp>
      <p:grpSp>
        <p:nvGrpSpPr>
          <p:cNvPr id="155" name="Group 154">
            <a:extLst>
              <a:ext uri="{FF2B5EF4-FFF2-40B4-BE49-F238E27FC236}">
                <a16:creationId xmlns:a16="http://schemas.microsoft.com/office/drawing/2014/main" id="{1ECF23DF-38DB-41F1-8572-85D5B8D881C0}"/>
              </a:ext>
            </a:extLst>
          </p:cNvPr>
          <p:cNvGrpSpPr/>
          <p:nvPr/>
        </p:nvGrpSpPr>
        <p:grpSpPr>
          <a:xfrm>
            <a:off x="365760" y="5637903"/>
            <a:ext cx="956174" cy="457200"/>
            <a:chOff x="365760" y="5637903"/>
            <a:chExt cx="956174" cy="457200"/>
          </a:xfrm>
        </p:grpSpPr>
        <p:sp>
          <p:nvSpPr>
            <p:cNvPr id="126" name="Freeform: Shape 125">
              <a:extLst>
                <a:ext uri="{FF2B5EF4-FFF2-40B4-BE49-F238E27FC236}">
                  <a16:creationId xmlns:a16="http://schemas.microsoft.com/office/drawing/2014/main" id="{1451B2A2-9F39-4DCC-8AB0-530BAAEE344D}"/>
                </a:ext>
              </a:extLst>
            </p:cNvPr>
            <p:cNvSpPr>
              <a:spLocks noChangeAspect="1"/>
            </p:cNvSpPr>
            <p:nvPr/>
          </p:nvSpPr>
          <p:spPr>
            <a:xfrm rot="5400000">
              <a:off x="621792" y="5394960"/>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2C37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 name="TextBox 142">
              <a:extLst>
                <a:ext uri="{FF2B5EF4-FFF2-40B4-BE49-F238E27FC236}">
                  <a16:creationId xmlns:a16="http://schemas.microsoft.com/office/drawing/2014/main" id="{E55B2371-B844-4C37-9479-6586C7840398}"/>
                </a:ext>
              </a:extLst>
            </p:cNvPr>
            <p:cNvSpPr txBox="1"/>
            <p:nvPr/>
          </p:nvSpPr>
          <p:spPr>
            <a:xfrm>
              <a:off x="365760" y="5728002"/>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08</a:t>
              </a:r>
            </a:p>
          </p:txBody>
        </p:sp>
      </p:grpSp>
      <p:grpSp>
        <p:nvGrpSpPr>
          <p:cNvPr id="13" name="Group 12">
            <a:extLst>
              <a:ext uri="{FF2B5EF4-FFF2-40B4-BE49-F238E27FC236}">
                <a16:creationId xmlns:a16="http://schemas.microsoft.com/office/drawing/2014/main" id="{5677F7AF-0C48-4B6F-84E7-80755C2253A3}"/>
              </a:ext>
            </a:extLst>
          </p:cNvPr>
          <p:cNvGrpSpPr/>
          <p:nvPr/>
        </p:nvGrpSpPr>
        <p:grpSpPr>
          <a:xfrm>
            <a:off x="10856976" y="915836"/>
            <a:ext cx="991161" cy="457200"/>
            <a:chOff x="10856976" y="915836"/>
            <a:chExt cx="991161" cy="457200"/>
          </a:xfrm>
        </p:grpSpPr>
        <p:sp>
          <p:nvSpPr>
            <p:cNvPr id="135" name="Freeform: Shape 134">
              <a:extLst>
                <a:ext uri="{FF2B5EF4-FFF2-40B4-BE49-F238E27FC236}">
                  <a16:creationId xmlns:a16="http://schemas.microsoft.com/office/drawing/2014/main" id="{25099CBE-F26D-4395-8505-5FECB2794848}"/>
                </a:ext>
              </a:extLst>
            </p:cNvPr>
            <p:cNvSpPr>
              <a:spLocks noChangeAspect="1"/>
            </p:cNvSpPr>
            <p:nvPr/>
          </p:nvSpPr>
          <p:spPr>
            <a:xfrm rot="16200000">
              <a:off x="11099919" y="672893"/>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TextBox 143">
              <a:extLst>
                <a:ext uri="{FF2B5EF4-FFF2-40B4-BE49-F238E27FC236}">
                  <a16:creationId xmlns:a16="http://schemas.microsoft.com/office/drawing/2014/main" id="{B1C98083-DDE1-43D8-A9F3-F668B527FE59}"/>
                </a:ext>
              </a:extLst>
            </p:cNvPr>
            <p:cNvSpPr txBox="1"/>
            <p:nvPr/>
          </p:nvSpPr>
          <p:spPr>
            <a:xfrm>
              <a:off x="10972800" y="1001779"/>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01</a:t>
              </a:r>
            </a:p>
          </p:txBody>
        </p:sp>
      </p:grpSp>
      <p:grpSp>
        <p:nvGrpSpPr>
          <p:cNvPr id="149" name="Group 148">
            <a:extLst>
              <a:ext uri="{FF2B5EF4-FFF2-40B4-BE49-F238E27FC236}">
                <a16:creationId xmlns:a16="http://schemas.microsoft.com/office/drawing/2014/main" id="{80DB01F4-455B-421D-B30E-3455DDAE8003}"/>
              </a:ext>
            </a:extLst>
          </p:cNvPr>
          <p:cNvGrpSpPr/>
          <p:nvPr/>
        </p:nvGrpSpPr>
        <p:grpSpPr>
          <a:xfrm>
            <a:off x="10858539" y="2013116"/>
            <a:ext cx="989598" cy="457200"/>
            <a:chOff x="10858539" y="2013116"/>
            <a:chExt cx="989598" cy="457200"/>
          </a:xfrm>
        </p:grpSpPr>
        <p:sp>
          <p:nvSpPr>
            <p:cNvPr id="133" name="Freeform: Shape 132">
              <a:extLst>
                <a:ext uri="{FF2B5EF4-FFF2-40B4-BE49-F238E27FC236}">
                  <a16:creationId xmlns:a16="http://schemas.microsoft.com/office/drawing/2014/main" id="{0D8A9CDC-71DC-4F38-A41C-2E209AAA24A3}"/>
                </a:ext>
              </a:extLst>
            </p:cNvPr>
            <p:cNvSpPr>
              <a:spLocks noChangeAspect="1"/>
            </p:cNvSpPr>
            <p:nvPr/>
          </p:nvSpPr>
          <p:spPr>
            <a:xfrm rot="16200000">
              <a:off x="11101482" y="1770173"/>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 name="TextBox 144">
              <a:extLst>
                <a:ext uri="{FF2B5EF4-FFF2-40B4-BE49-F238E27FC236}">
                  <a16:creationId xmlns:a16="http://schemas.microsoft.com/office/drawing/2014/main" id="{36E43ABC-B0AE-43D5-AACF-B3049298A67C}"/>
                </a:ext>
              </a:extLst>
            </p:cNvPr>
            <p:cNvSpPr txBox="1"/>
            <p:nvPr/>
          </p:nvSpPr>
          <p:spPr>
            <a:xfrm>
              <a:off x="10972800" y="2097953"/>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02</a:t>
              </a:r>
            </a:p>
          </p:txBody>
        </p:sp>
      </p:grpSp>
      <p:grpSp>
        <p:nvGrpSpPr>
          <p:cNvPr id="150" name="Group 149">
            <a:extLst>
              <a:ext uri="{FF2B5EF4-FFF2-40B4-BE49-F238E27FC236}">
                <a16:creationId xmlns:a16="http://schemas.microsoft.com/office/drawing/2014/main" id="{BCB3F330-512B-4616-9EDD-861832D0782C}"/>
              </a:ext>
            </a:extLst>
          </p:cNvPr>
          <p:cNvGrpSpPr/>
          <p:nvPr/>
        </p:nvGrpSpPr>
        <p:grpSpPr>
          <a:xfrm>
            <a:off x="10856976" y="3110396"/>
            <a:ext cx="991161" cy="457200"/>
            <a:chOff x="10856976" y="3110396"/>
            <a:chExt cx="991161" cy="457200"/>
          </a:xfrm>
        </p:grpSpPr>
        <p:sp>
          <p:nvSpPr>
            <p:cNvPr id="131" name="Freeform: Shape 130">
              <a:extLst>
                <a:ext uri="{FF2B5EF4-FFF2-40B4-BE49-F238E27FC236}">
                  <a16:creationId xmlns:a16="http://schemas.microsoft.com/office/drawing/2014/main" id="{829392E5-50DB-488A-905F-C2DB0346E536}"/>
                </a:ext>
              </a:extLst>
            </p:cNvPr>
            <p:cNvSpPr>
              <a:spLocks noChangeAspect="1"/>
            </p:cNvSpPr>
            <p:nvPr/>
          </p:nvSpPr>
          <p:spPr>
            <a:xfrm rot="16200000">
              <a:off x="11099919" y="2867453"/>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5C708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 name="TextBox 145">
              <a:extLst>
                <a:ext uri="{FF2B5EF4-FFF2-40B4-BE49-F238E27FC236}">
                  <a16:creationId xmlns:a16="http://schemas.microsoft.com/office/drawing/2014/main" id="{6BAF7EE1-F6AD-4C89-918B-07238E61E0F5}"/>
                </a:ext>
              </a:extLst>
            </p:cNvPr>
            <p:cNvSpPr txBox="1"/>
            <p:nvPr/>
          </p:nvSpPr>
          <p:spPr>
            <a:xfrm>
              <a:off x="10972800" y="3204356"/>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03</a:t>
              </a:r>
            </a:p>
          </p:txBody>
        </p:sp>
      </p:grpSp>
      <p:grpSp>
        <p:nvGrpSpPr>
          <p:cNvPr id="151" name="Group 150">
            <a:extLst>
              <a:ext uri="{FF2B5EF4-FFF2-40B4-BE49-F238E27FC236}">
                <a16:creationId xmlns:a16="http://schemas.microsoft.com/office/drawing/2014/main" id="{DB8C07B3-C633-4885-8F19-C01343076265}"/>
              </a:ext>
            </a:extLst>
          </p:cNvPr>
          <p:cNvGrpSpPr/>
          <p:nvPr/>
        </p:nvGrpSpPr>
        <p:grpSpPr>
          <a:xfrm>
            <a:off x="10858539" y="4207675"/>
            <a:ext cx="989598" cy="457200"/>
            <a:chOff x="10858539" y="4207675"/>
            <a:chExt cx="989598" cy="457200"/>
          </a:xfrm>
        </p:grpSpPr>
        <p:sp>
          <p:nvSpPr>
            <p:cNvPr id="129" name="Freeform: Shape 128">
              <a:extLst>
                <a:ext uri="{FF2B5EF4-FFF2-40B4-BE49-F238E27FC236}">
                  <a16:creationId xmlns:a16="http://schemas.microsoft.com/office/drawing/2014/main" id="{AFD4198B-8C04-4BC9-9FC6-0A3ED9EE374D}"/>
                </a:ext>
              </a:extLst>
            </p:cNvPr>
            <p:cNvSpPr>
              <a:spLocks noChangeAspect="1"/>
            </p:cNvSpPr>
            <p:nvPr/>
          </p:nvSpPr>
          <p:spPr>
            <a:xfrm rot="16200000">
              <a:off x="11101482" y="3964732"/>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72869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TextBox 146">
              <a:extLst>
                <a:ext uri="{FF2B5EF4-FFF2-40B4-BE49-F238E27FC236}">
                  <a16:creationId xmlns:a16="http://schemas.microsoft.com/office/drawing/2014/main" id="{F6121E07-C9B5-4F91-8C2D-225CD60998B5}"/>
                </a:ext>
              </a:extLst>
            </p:cNvPr>
            <p:cNvSpPr txBox="1"/>
            <p:nvPr/>
          </p:nvSpPr>
          <p:spPr>
            <a:xfrm>
              <a:off x="10972800" y="4297968"/>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04</a:t>
              </a:r>
            </a:p>
          </p:txBody>
        </p:sp>
      </p:grpSp>
      <p:sp>
        <p:nvSpPr>
          <p:cNvPr id="148" name="TextBox 147">
            <a:extLst>
              <a:ext uri="{FF2B5EF4-FFF2-40B4-BE49-F238E27FC236}">
                <a16:creationId xmlns:a16="http://schemas.microsoft.com/office/drawing/2014/main" id="{918F2DC9-023C-4ED8-A094-8BD1098EAC9B}"/>
              </a:ext>
            </a:extLst>
          </p:cNvPr>
          <p:cNvSpPr txBox="1"/>
          <p:nvPr/>
        </p:nvSpPr>
        <p:spPr>
          <a:xfrm>
            <a:off x="387496" y="305067"/>
            <a:ext cx="5098904"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53" name="Oval 52">
            <a:extLst>
              <a:ext uri="{FF2B5EF4-FFF2-40B4-BE49-F238E27FC236}">
                <a16:creationId xmlns:a16="http://schemas.microsoft.com/office/drawing/2014/main" id="{78C404D5-33D6-4DDE-8F43-9713F27DF5BF}"/>
              </a:ext>
            </a:extLst>
          </p:cNvPr>
          <p:cNvSpPr>
            <a:spLocks noChangeAspect="1"/>
          </p:cNvSpPr>
          <p:nvPr/>
        </p:nvSpPr>
        <p:spPr>
          <a:xfrm>
            <a:off x="5596128" y="3385977"/>
            <a:ext cx="914400" cy="91440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Text Box 10">
            <a:extLst>
              <a:ext uri="{FF2B5EF4-FFF2-40B4-BE49-F238E27FC236}">
                <a16:creationId xmlns:a16="http://schemas.microsoft.com/office/drawing/2014/main" id="{B468F05F-A939-48A6-BA25-01277940A44B}"/>
              </a:ext>
            </a:extLst>
          </p:cNvPr>
          <p:cNvSpPr txBox="1">
            <a:spLocks noChangeArrowheads="1"/>
          </p:cNvSpPr>
          <p:nvPr/>
        </p:nvSpPr>
        <p:spPr bwMode="auto">
          <a:xfrm>
            <a:off x="5651839" y="3646437"/>
            <a:ext cx="82296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rgbClr val="4D4D4D"/>
                </a:solidFill>
                <a:latin typeface="Bernard MT Condensed" panose="02050806060905020404" pitchFamily="18" charset="0"/>
              </a:rPr>
              <a:t>2020</a:t>
            </a:r>
          </a:p>
        </p:txBody>
      </p:sp>
      <p:pic>
        <p:nvPicPr>
          <p:cNvPr id="98" name="Picture 97">
            <a:hlinkClick r:id="rId2"/>
            <a:extLst>
              <a:ext uri="{FF2B5EF4-FFF2-40B4-BE49-F238E27FC236}">
                <a16:creationId xmlns:a16="http://schemas.microsoft.com/office/drawing/2014/main" id="{58DC893E-7F8E-43EC-8847-12EF7F11B27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43606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8"/>
                                        </p:tgtEl>
                                        <p:attrNameLst>
                                          <p:attrName>style.visibility</p:attrName>
                                        </p:attrNameLst>
                                      </p:cBhvr>
                                      <p:to>
                                        <p:strVal val="visible"/>
                                      </p:to>
                                    </p:set>
                                    <p:animEffect transition="in" filter="wipe(left)">
                                      <p:cBhvr>
                                        <p:cTn id="7" dur="1000"/>
                                        <p:tgtEl>
                                          <p:spTgt spid="148"/>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53"/>
                                        </p:tgtEl>
                                        <p:attrNameLst>
                                          <p:attrName>style.visibility</p:attrName>
                                        </p:attrNameLst>
                                      </p:cBhvr>
                                      <p:to>
                                        <p:strVal val="visible"/>
                                      </p:to>
                                    </p:set>
                                    <p:anim calcmode="lin" valueType="num">
                                      <p:cBhvr>
                                        <p:cTn id="11" dur="500" fill="hold"/>
                                        <p:tgtEl>
                                          <p:spTgt spid="53"/>
                                        </p:tgtEl>
                                        <p:attrNameLst>
                                          <p:attrName>ppt_w</p:attrName>
                                        </p:attrNameLst>
                                      </p:cBhvr>
                                      <p:tavLst>
                                        <p:tav tm="0">
                                          <p:val>
                                            <p:fltVal val="0"/>
                                          </p:val>
                                        </p:tav>
                                        <p:tav tm="100000">
                                          <p:val>
                                            <p:strVal val="#ppt_w"/>
                                          </p:val>
                                        </p:tav>
                                      </p:tavLst>
                                    </p:anim>
                                    <p:anim calcmode="lin" valueType="num">
                                      <p:cBhvr>
                                        <p:cTn id="12" dur="500" fill="hold"/>
                                        <p:tgtEl>
                                          <p:spTgt spid="53"/>
                                        </p:tgtEl>
                                        <p:attrNameLst>
                                          <p:attrName>ppt_h</p:attrName>
                                        </p:attrNameLst>
                                      </p:cBhvr>
                                      <p:tavLst>
                                        <p:tav tm="0">
                                          <p:val>
                                            <p:fltVal val="0"/>
                                          </p:val>
                                        </p:tav>
                                        <p:tav tm="100000">
                                          <p:val>
                                            <p:strVal val="#ppt_h"/>
                                          </p:val>
                                        </p:tav>
                                      </p:tavLst>
                                    </p:anim>
                                    <p:animEffect transition="in" filter="fade">
                                      <p:cBhvr>
                                        <p:cTn id="13" dur="500"/>
                                        <p:tgtEl>
                                          <p:spTgt spid="53"/>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36"/>
                                        </p:tgtEl>
                                        <p:attrNameLst>
                                          <p:attrName>style.visibility</p:attrName>
                                        </p:attrNameLst>
                                      </p:cBhvr>
                                      <p:to>
                                        <p:strVal val="visible"/>
                                      </p:to>
                                    </p:set>
                                    <p:anim calcmode="lin" valueType="num">
                                      <p:cBhvr>
                                        <p:cTn id="16" dur="500" fill="hold"/>
                                        <p:tgtEl>
                                          <p:spTgt spid="136"/>
                                        </p:tgtEl>
                                        <p:attrNameLst>
                                          <p:attrName>ppt_w</p:attrName>
                                        </p:attrNameLst>
                                      </p:cBhvr>
                                      <p:tavLst>
                                        <p:tav tm="0">
                                          <p:val>
                                            <p:fltVal val="0"/>
                                          </p:val>
                                        </p:tav>
                                        <p:tav tm="100000">
                                          <p:val>
                                            <p:strVal val="#ppt_w"/>
                                          </p:val>
                                        </p:tav>
                                      </p:tavLst>
                                    </p:anim>
                                    <p:anim calcmode="lin" valueType="num">
                                      <p:cBhvr>
                                        <p:cTn id="17" dur="500" fill="hold"/>
                                        <p:tgtEl>
                                          <p:spTgt spid="136"/>
                                        </p:tgtEl>
                                        <p:attrNameLst>
                                          <p:attrName>ppt_h</p:attrName>
                                        </p:attrNameLst>
                                      </p:cBhvr>
                                      <p:tavLst>
                                        <p:tav tm="0">
                                          <p:val>
                                            <p:fltVal val="0"/>
                                          </p:val>
                                        </p:tav>
                                        <p:tav tm="100000">
                                          <p:val>
                                            <p:strVal val="#ppt_h"/>
                                          </p:val>
                                        </p:tav>
                                      </p:tavLst>
                                    </p:anim>
                                    <p:animEffect transition="in" filter="fade">
                                      <p:cBhvr>
                                        <p:cTn id="18" dur="500"/>
                                        <p:tgtEl>
                                          <p:spTgt spid="136"/>
                                        </p:tgtEl>
                                      </p:cBhvr>
                                    </p:animEffect>
                                  </p:childTnLst>
                                </p:cTn>
                              </p:par>
                            </p:childTnLst>
                          </p:cTn>
                        </p:par>
                        <p:par>
                          <p:cTn id="19" fill="hold">
                            <p:stCondLst>
                              <p:cond delay="1500"/>
                            </p:stCondLst>
                            <p:childTnLst>
                              <p:par>
                                <p:cTn id="20" presetID="37" presetClass="entr" presetSubtype="0" fill="hold" grpId="0" nodeType="afterEffect">
                                  <p:stCondLst>
                                    <p:cond delay="0"/>
                                  </p:stCondLst>
                                  <p:childTnLst>
                                    <p:set>
                                      <p:cBhvr>
                                        <p:cTn id="21" dur="1" fill="hold">
                                          <p:stCondLst>
                                            <p:cond delay="0"/>
                                          </p:stCondLst>
                                        </p:cTn>
                                        <p:tgtEl>
                                          <p:spTgt spid="127"/>
                                        </p:tgtEl>
                                        <p:attrNameLst>
                                          <p:attrName>style.visibility</p:attrName>
                                        </p:attrNameLst>
                                      </p:cBhvr>
                                      <p:to>
                                        <p:strVal val="visible"/>
                                      </p:to>
                                    </p:set>
                                    <p:animEffect transition="in" filter="fade">
                                      <p:cBhvr>
                                        <p:cTn id="22" dur="1000"/>
                                        <p:tgtEl>
                                          <p:spTgt spid="127"/>
                                        </p:tgtEl>
                                      </p:cBhvr>
                                    </p:animEffect>
                                    <p:anim calcmode="lin" valueType="num">
                                      <p:cBhvr>
                                        <p:cTn id="23" dur="1000" fill="hold"/>
                                        <p:tgtEl>
                                          <p:spTgt spid="127"/>
                                        </p:tgtEl>
                                        <p:attrNameLst>
                                          <p:attrName>ppt_x</p:attrName>
                                        </p:attrNameLst>
                                      </p:cBhvr>
                                      <p:tavLst>
                                        <p:tav tm="0">
                                          <p:val>
                                            <p:strVal val="#ppt_x"/>
                                          </p:val>
                                        </p:tav>
                                        <p:tav tm="100000">
                                          <p:val>
                                            <p:strVal val="#ppt_x"/>
                                          </p:val>
                                        </p:tav>
                                      </p:tavLst>
                                    </p:anim>
                                    <p:anim calcmode="lin" valueType="num">
                                      <p:cBhvr>
                                        <p:cTn id="24" dur="900" decel="100000" fill="hold"/>
                                        <p:tgtEl>
                                          <p:spTgt spid="127"/>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par>
                                <p:cTn id="26" presetID="37" presetClass="entr" presetSubtype="0" fill="hold" grpId="0" nodeType="withEffect">
                                  <p:stCondLst>
                                    <p:cond delay="0"/>
                                  </p:stCondLst>
                                  <p:childTnLst>
                                    <p:set>
                                      <p:cBhvr>
                                        <p:cTn id="27" dur="1" fill="hold">
                                          <p:stCondLst>
                                            <p:cond delay="0"/>
                                          </p:stCondLst>
                                        </p:cTn>
                                        <p:tgtEl>
                                          <p:spTgt spid="103"/>
                                        </p:tgtEl>
                                        <p:attrNameLst>
                                          <p:attrName>style.visibility</p:attrName>
                                        </p:attrNameLst>
                                      </p:cBhvr>
                                      <p:to>
                                        <p:strVal val="visible"/>
                                      </p:to>
                                    </p:set>
                                    <p:animEffect transition="in" filter="fade">
                                      <p:cBhvr>
                                        <p:cTn id="28" dur="1000"/>
                                        <p:tgtEl>
                                          <p:spTgt spid="103"/>
                                        </p:tgtEl>
                                      </p:cBhvr>
                                    </p:animEffect>
                                    <p:anim calcmode="lin" valueType="num">
                                      <p:cBhvr>
                                        <p:cTn id="29" dur="1000" fill="hold"/>
                                        <p:tgtEl>
                                          <p:spTgt spid="103"/>
                                        </p:tgtEl>
                                        <p:attrNameLst>
                                          <p:attrName>ppt_x</p:attrName>
                                        </p:attrNameLst>
                                      </p:cBhvr>
                                      <p:tavLst>
                                        <p:tav tm="0">
                                          <p:val>
                                            <p:strVal val="#ppt_x"/>
                                          </p:val>
                                        </p:tav>
                                        <p:tav tm="100000">
                                          <p:val>
                                            <p:strVal val="#ppt_x"/>
                                          </p:val>
                                        </p:tav>
                                      </p:tavLst>
                                    </p:anim>
                                    <p:anim calcmode="lin" valueType="num">
                                      <p:cBhvr>
                                        <p:cTn id="30" dur="900" decel="100000" fill="hold"/>
                                        <p:tgtEl>
                                          <p:spTgt spid="103"/>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103"/>
                                        </p:tgtEl>
                                        <p:attrNameLst>
                                          <p:attrName>ppt_y</p:attrName>
                                        </p:attrNameLst>
                                      </p:cBhvr>
                                      <p:tavLst>
                                        <p:tav tm="0">
                                          <p:val>
                                            <p:strVal val="#ppt_y-.03"/>
                                          </p:val>
                                        </p:tav>
                                        <p:tav tm="100000">
                                          <p:val>
                                            <p:strVal val="#ppt_y"/>
                                          </p:val>
                                        </p:tav>
                                      </p:tavLst>
                                    </p:anim>
                                  </p:childTnLst>
                                </p:cTn>
                              </p:par>
                            </p:childTnLst>
                          </p:cTn>
                        </p:par>
                        <p:par>
                          <p:cTn id="32" fill="hold">
                            <p:stCondLst>
                              <p:cond delay="2500"/>
                            </p:stCondLst>
                            <p:childTnLst>
                              <p:par>
                                <p:cTn id="33" presetID="2" presetClass="entr" presetSubtype="4" fill="hold" nodeType="after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additive="base">
                                        <p:cTn id="35" dur="1000" fill="hold"/>
                                        <p:tgtEl>
                                          <p:spTgt spid="13"/>
                                        </p:tgtEl>
                                        <p:attrNameLst>
                                          <p:attrName>ppt_x</p:attrName>
                                        </p:attrNameLst>
                                      </p:cBhvr>
                                      <p:tavLst>
                                        <p:tav tm="0">
                                          <p:val>
                                            <p:strVal val="#ppt_x"/>
                                          </p:val>
                                        </p:tav>
                                        <p:tav tm="100000">
                                          <p:val>
                                            <p:strVal val="#ppt_x"/>
                                          </p:val>
                                        </p:tav>
                                      </p:tavLst>
                                    </p:anim>
                                    <p:anim calcmode="lin" valueType="num">
                                      <p:cBhvr additive="base">
                                        <p:cTn id="36" dur="1000" fill="hold"/>
                                        <p:tgtEl>
                                          <p:spTgt spid="13"/>
                                        </p:tgtEl>
                                        <p:attrNameLst>
                                          <p:attrName>ppt_y</p:attrName>
                                        </p:attrNameLst>
                                      </p:cBhvr>
                                      <p:tavLst>
                                        <p:tav tm="0">
                                          <p:val>
                                            <p:strVal val="1+#ppt_h/2"/>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128"/>
                                        </p:tgtEl>
                                        <p:attrNameLst>
                                          <p:attrName>style.visibility</p:attrName>
                                        </p:attrNameLst>
                                      </p:cBhvr>
                                      <p:to>
                                        <p:strVal val="visible"/>
                                      </p:to>
                                    </p:set>
                                    <p:animEffect transition="in" filter="fade">
                                      <p:cBhvr>
                                        <p:cTn id="39" dur="1000"/>
                                        <p:tgtEl>
                                          <p:spTgt spid="128"/>
                                        </p:tgtEl>
                                      </p:cBhvr>
                                    </p:animEffect>
                                    <p:anim calcmode="lin" valueType="num">
                                      <p:cBhvr>
                                        <p:cTn id="40" dur="1000" fill="hold"/>
                                        <p:tgtEl>
                                          <p:spTgt spid="128"/>
                                        </p:tgtEl>
                                        <p:attrNameLst>
                                          <p:attrName>ppt_x</p:attrName>
                                        </p:attrNameLst>
                                      </p:cBhvr>
                                      <p:tavLst>
                                        <p:tav tm="0">
                                          <p:val>
                                            <p:strVal val="#ppt_x"/>
                                          </p:val>
                                        </p:tav>
                                        <p:tav tm="100000">
                                          <p:val>
                                            <p:strVal val="#ppt_x"/>
                                          </p:val>
                                        </p:tav>
                                      </p:tavLst>
                                    </p:anim>
                                    <p:anim calcmode="lin" valueType="num">
                                      <p:cBhvr>
                                        <p:cTn id="41" dur="1000" fill="hold"/>
                                        <p:tgtEl>
                                          <p:spTgt spid="128"/>
                                        </p:tgtEl>
                                        <p:attrNameLst>
                                          <p:attrName>ppt_y</p:attrName>
                                        </p:attrNameLst>
                                      </p:cBhvr>
                                      <p:tavLst>
                                        <p:tav tm="0">
                                          <p:val>
                                            <p:strVal val="#ppt_y+.1"/>
                                          </p:val>
                                        </p:tav>
                                        <p:tav tm="100000">
                                          <p:val>
                                            <p:strVal val="#ppt_y"/>
                                          </p:val>
                                        </p:tav>
                                      </p:tavLst>
                                    </p:anim>
                                  </p:childTnLst>
                                </p:cTn>
                              </p:par>
                            </p:childTnLst>
                          </p:cTn>
                        </p:par>
                        <p:par>
                          <p:cTn id="42" fill="hold">
                            <p:stCondLst>
                              <p:cond delay="3500"/>
                            </p:stCondLst>
                            <p:childTnLst>
                              <p:par>
                                <p:cTn id="43" presetID="31" presetClass="entr" presetSubtype="0" fill="hold" grpId="0" nodeType="afterEffect">
                                  <p:stCondLst>
                                    <p:cond delay="0"/>
                                  </p:stCondLst>
                                  <p:childTnLst>
                                    <p:set>
                                      <p:cBhvr>
                                        <p:cTn id="44" dur="1" fill="hold">
                                          <p:stCondLst>
                                            <p:cond delay="0"/>
                                          </p:stCondLst>
                                        </p:cTn>
                                        <p:tgtEl>
                                          <p:spTgt spid="40"/>
                                        </p:tgtEl>
                                        <p:attrNameLst>
                                          <p:attrName>style.visibility</p:attrName>
                                        </p:attrNameLst>
                                      </p:cBhvr>
                                      <p:to>
                                        <p:strVal val="visible"/>
                                      </p:to>
                                    </p:set>
                                    <p:anim calcmode="lin" valueType="num">
                                      <p:cBhvr>
                                        <p:cTn id="45" dur="1000" fill="hold"/>
                                        <p:tgtEl>
                                          <p:spTgt spid="40"/>
                                        </p:tgtEl>
                                        <p:attrNameLst>
                                          <p:attrName>ppt_w</p:attrName>
                                        </p:attrNameLst>
                                      </p:cBhvr>
                                      <p:tavLst>
                                        <p:tav tm="0">
                                          <p:val>
                                            <p:fltVal val="0"/>
                                          </p:val>
                                        </p:tav>
                                        <p:tav tm="100000">
                                          <p:val>
                                            <p:strVal val="#ppt_w"/>
                                          </p:val>
                                        </p:tav>
                                      </p:tavLst>
                                    </p:anim>
                                    <p:anim calcmode="lin" valueType="num">
                                      <p:cBhvr>
                                        <p:cTn id="46" dur="1000" fill="hold"/>
                                        <p:tgtEl>
                                          <p:spTgt spid="40"/>
                                        </p:tgtEl>
                                        <p:attrNameLst>
                                          <p:attrName>ppt_h</p:attrName>
                                        </p:attrNameLst>
                                      </p:cBhvr>
                                      <p:tavLst>
                                        <p:tav tm="0">
                                          <p:val>
                                            <p:fltVal val="0"/>
                                          </p:val>
                                        </p:tav>
                                        <p:tav tm="100000">
                                          <p:val>
                                            <p:strVal val="#ppt_h"/>
                                          </p:val>
                                        </p:tav>
                                      </p:tavLst>
                                    </p:anim>
                                    <p:anim calcmode="lin" valueType="num">
                                      <p:cBhvr>
                                        <p:cTn id="47" dur="1000" fill="hold"/>
                                        <p:tgtEl>
                                          <p:spTgt spid="40"/>
                                        </p:tgtEl>
                                        <p:attrNameLst>
                                          <p:attrName>style.rotation</p:attrName>
                                        </p:attrNameLst>
                                      </p:cBhvr>
                                      <p:tavLst>
                                        <p:tav tm="0">
                                          <p:val>
                                            <p:fltVal val="90"/>
                                          </p:val>
                                        </p:tav>
                                        <p:tav tm="100000">
                                          <p:val>
                                            <p:fltVal val="0"/>
                                          </p:val>
                                        </p:tav>
                                      </p:tavLst>
                                    </p:anim>
                                    <p:animEffect transition="in" filter="fade">
                                      <p:cBhvr>
                                        <p:cTn id="48" dur="1000"/>
                                        <p:tgtEl>
                                          <p:spTgt spid="40"/>
                                        </p:tgtEl>
                                      </p:cBhvr>
                                    </p:animEffect>
                                  </p:childTnLst>
                                </p:cTn>
                              </p:par>
                              <p:par>
                                <p:cTn id="49" presetID="31" presetClass="entr" presetSubtype="0" fill="hold" grpId="0" nodeType="withEffect">
                                  <p:stCondLst>
                                    <p:cond delay="0"/>
                                  </p:stCondLst>
                                  <p:childTnLst>
                                    <p:set>
                                      <p:cBhvr>
                                        <p:cTn id="50" dur="1" fill="hold">
                                          <p:stCondLst>
                                            <p:cond delay="0"/>
                                          </p:stCondLst>
                                        </p:cTn>
                                        <p:tgtEl>
                                          <p:spTgt spid="97"/>
                                        </p:tgtEl>
                                        <p:attrNameLst>
                                          <p:attrName>style.visibility</p:attrName>
                                        </p:attrNameLst>
                                      </p:cBhvr>
                                      <p:to>
                                        <p:strVal val="visible"/>
                                      </p:to>
                                    </p:set>
                                    <p:anim calcmode="lin" valueType="num">
                                      <p:cBhvr>
                                        <p:cTn id="51" dur="1000" fill="hold"/>
                                        <p:tgtEl>
                                          <p:spTgt spid="97"/>
                                        </p:tgtEl>
                                        <p:attrNameLst>
                                          <p:attrName>ppt_w</p:attrName>
                                        </p:attrNameLst>
                                      </p:cBhvr>
                                      <p:tavLst>
                                        <p:tav tm="0">
                                          <p:val>
                                            <p:fltVal val="0"/>
                                          </p:val>
                                        </p:tav>
                                        <p:tav tm="100000">
                                          <p:val>
                                            <p:strVal val="#ppt_w"/>
                                          </p:val>
                                        </p:tav>
                                      </p:tavLst>
                                    </p:anim>
                                    <p:anim calcmode="lin" valueType="num">
                                      <p:cBhvr>
                                        <p:cTn id="52" dur="1000" fill="hold"/>
                                        <p:tgtEl>
                                          <p:spTgt spid="97"/>
                                        </p:tgtEl>
                                        <p:attrNameLst>
                                          <p:attrName>ppt_h</p:attrName>
                                        </p:attrNameLst>
                                      </p:cBhvr>
                                      <p:tavLst>
                                        <p:tav tm="0">
                                          <p:val>
                                            <p:fltVal val="0"/>
                                          </p:val>
                                        </p:tav>
                                        <p:tav tm="100000">
                                          <p:val>
                                            <p:strVal val="#ppt_h"/>
                                          </p:val>
                                        </p:tav>
                                      </p:tavLst>
                                    </p:anim>
                                    <p:anim calcmode="lin" valueType="num">
                                      <p:cBhvr>
                                        <p:cTn id="53" dur="1000" fill="hold"/>
                                        <p:tgtEl>
                                          <p:spTgt spid="97"/>
                                        </p:tgtEl>
                                        <p:attrNameLst>
                                          <p:attrName>style.rotation</p:attrName>
                                        </p:attrNameLst>
                                      </p:cBhvr>
                                      <p:tavLst>
                                        <p:tav tm="0">
                                          <p:val>
                                            <p:fltVal val="90"/>
                                          </p:val>
                                        </p:tav>
                                        <p:tav tm="100000">
                                          <p:val>
                                            <p:fltVal val="0"/>
                                          </p:val>
                                        </p:tav>
                                      </p:tavLst>
                                    </p:anim>
                                    <p:animEffect transition="in" filter="fade">
                                      <p:cBhvr>
                                        <p:cTn id="54" dur="1000"/>
                                        <p:tgtEl>
                                          <p:spTgt spid="97"/>
                                        </p:tgtEl>
                                      </p:cBhvr>
                                    </p:animEffect>
                                  </p:childTnLst>
                                </p:cTn>
                              </p:par>
                            </p:childTnLst>
                          </p:cTn>
                        </p:par>
                        <p:par>
                          <p:cTn id="55" fill="hold">
                            <p:stCondLst>
                              <p:cond delay="4500"/>
                            </p:stCondLst>
                            <p:childTnLst>
                              <p:par>
                                <p:cTn id="56" presetID="2" presetClass="entr" presetSubtype="4" fill="hold" nodeType="afterEffect">
                                  <p:stCondLst>
                                    <p:cond delay="0"/>
                                  </p:stCondLst>
                                  <p:childTnLst>
                                    <p:set>
                                      <p:cBhvr>
                                        <p:cTn id="57" dur="1" fill="hold">
                                          <p:stCondLst>
                                            <p:cond delay="0"/>
                                          </p:stCondLst>
                                        </p:cTn>
                                        <p:tgtEl>
                                          <p:spTgt spid="149"/>
                                        </p:tgtEl>
                                        <p:attrNameLst>
                                          <p:attrName>style.visibility</p:attrName>
                                        </p:attrNameLst>
                                      </p:cBhvr>
                                      <p:to>
                                        <p:strVal val="visible"/>
                                      </p:to>
                                    </p:set>
                                    <p:anim calcmode="lin" valueType="num">
                                      <p:cBhvr additive="base">
                                        <p:cTn id="58" dur="1000" fill="hold"/>
                                        <p:tgtEl>
                                          <p:spTgt spid="149"/>
                                        </p:tgtEl>
                                        <p:attrNameLst>
                                          <p:attrName>ppt_x</p:attrName>
                                        </p:attrNameLst>
                                      </p:cBhvr>
                                      <p:tavLst>
                                        <p:tav tm="0">
                                          <p:val>
                                            <p:strVal val="#ppt_x"/>
                                          </p:val>
                                        </p:tav>
                                        <p:tav tm="100000">
                                          <p:val>
                                            <p:strVal val="#ppt_x"/>
                                          </p:val>
                                        </p:tav>
                                      </p:tavLst>
                                    </p:anim>
                                    <p:anim calcmode="lin" valueType="num">
                                      <p:cBhvr additive="base">
                                        <p:cTn id="59" dur="1000" fill="hold"/>
                                        <p:tgtEl>
                                          <p:spTgt spid="149"/>
                                        </p:tgtEl>
                                        <p:attrNameLst>
                                          <p:attrName>ppt_y</p:attrName>
                                        </p:attrNameLst>
                                      </p:cBhvr>
                                      <p:tavLst>
                                        <p:tav tm="0">
                                          <p:val>
                                            <p:strVal val="1+#ppt_h/2"/>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130"/>
                                        </p:tgtEl>
                                        <p:attrNameLst>
                                          <p:attrName>style.visibility</p:attrName>
                                        </p:attrNameLst>
                                      </p:cBhvr>
                                      <p:to>
                                        <p:strVal val="visible"/>
                                      </p:to>
                                    </p:set>
                                    <p:animEffect transition="in" filter="fade">
                                      <p:cBhvr>
                                        <p:cTn id="62" dur="1000"/>
                                        <p:tgtEl>
                                          <p:spTgt spid="130"/>
                                        </p:tgtEl>
                                      </p:cBhvr>
                                    </p:animEffect>
                                    <p:anim calcmode="lin" valueType="num">
                                      <p:cBhvr>
                                        <p:cTn id="63" dur="1000" fill="hold"/>
                                        <p:tgtEl>
                                          <p:spTgt spid="130"/>
                                        </p:tgtEl>
                                        <p:attrNameLst>
                                          <p:attrName>ppt_x</p:attrName>
                                        </p:attrNameLst>
                                      </p:cBhvr>
                                      <p:tavLst>
                                        <p:tav tm="0">
                                          <p:val>
                                            <p:strVal val="#ppt_x"/>
                                          </p:val>
                                        </p:tav>
                                        <p:tav tm="100000">
                                          <p:val>
                                            <p:strVal val="#ppt_x"/>
                                          </p:val>
                                        </p:tav>
                                      </p:tavLst>
                                    </p:anim>
                                    <p:anim calcmode="lin" valueType="num">
                                      <p:cBhvr>
                                        <p:cTn id="64" dur="1000" fill="hold"/>
                                        <p:tgtEl>
                                          <p:spTgt spid="130"/>
                                        </p:tgtEl>
                                        <p:attrNameLst>
                                          <p:attrName>ppt_y</p:attrName>
                                        </p:attrNameLst>
                                      </p:cBhvr>
                                      <p:tavLst>
                                        <p:tav tm="0">
                                          <p:val>
                                            <p:strVal val="#ppt_y+.1"/>
                                          </p:val>
                                        </p:tav>
                                        <p:tav tm="100000">
                                          <p:val>
                                            <p:strVal val="#ppt_y"/>
                                          </p:val>
                                        </p:tav>
                                      </p:tavLst>
                                    </p:anim>
                                  </p:childTnLst>
                                </p:cTn>
                              </p:par>
                            </p:childTnLst>
                          </p:cTn>
                        </p:par>
                        <p:par>
                          <p:cTn id="65" fill="hold">
                            <p:stCondLst>
                              <p:cond delay="5500"/>
                            </p:stCondLst>
                            <p:childTnLst>
                              <p:par>
                                <p:cTn id="66" presetID="31" presetClass="entr" presetSubtype="0" fill="hold" grpId="0" nodeType="afterEffect">
                                  <p:stCondLst>
                                    <p:cond delay="0"/>
                                  </p:stCondLst>
                                  <p:childTnLst>
                                    <p:set>
                                      <p:cBhvr>
                                        <p:cTn id="67" dur="1" fill="hold">
                                          <p:stCondLst>
                                            <p:cond delay="0"/>
                                          </p:stCondLst>
                                        </p:cTn>
                                        <p:tgtEl>
                                          <p:spTgt spid="42"/>
                                        </p:tgtEl>
                                        <p:attrNameLst>
                                          <p:attrName>style.visibility</p:attrName>
                                        </p:attrNameLst>
                                      </p:cBhvr>
                                      <p:to>
                                        <p:strVal val="visible"/>
                                      </p:to>
                                    </p:set>
                                    <p:anim calcmode="lin" valueType="num">
                                      <p:cBhvr>
                                        <p:cTn id="68" dur="1000" fill="hold"/>
                                        <p:tgtEl>
                                          <p:spTgt spid="42"/>
                                        </p:tgtEl>
                                        <p:attrNameLst>
                                          <p:attrName>ppt_w</p:attrName>
                                        </p:attrNameLst>
                                      </p:cBhvr>
                                      <p:tavLst>
                                        <p:tav tm="0">
                                          <p:val>
                                            <p:fltVal val="0"/>
                                          </p:val>
                                        </p:tav>
                                        <p:tav tm="100000">
                                          <p:val>
                                            <p:strVal val="#ppt_w"/>
                                          </p:val>
                                        </p:tav>
                                      </p:tavLst>
                                    </p:anim>
                                    <p:anim calcmode="lin" valueType="num">
                                      <p:cBhvr>
                                        <p:cTn id="69" dur="1000" fill="hold"/>
                                        <p:tgtEl>
                                          <p:spTgt spid="42"/>
                                        </p:tgtEl>
                                        <p:attrNameLst>
                                          <p:attrName>ppt_h</p:attrName>
                                        </p:attrNameLst>
                                      </p:cBhvr>
                                      <p:tavLst>
                                        <p:tav tm="0">
                                          <p:val>
                                            <p:fltVal val="0"/>
                                          </p:val>
                                        </p:tav>
                                        <p:tav tm="100000">
                                          <p:val>
                                            <p:strVal val="#ppt_h"/>
                                          </p:val>
                                        </p:tav>
                                      </p:tavLst>
                                    </p:anim>
                                    <p:anim calcmode="lin" valueType="num">
                                      <p:cBhvr>
                                        <p:cTn id="70" dur="1000" fill="hold"/>
                                        <p:tgtEl>
                                          <p:spTgt spid="42"/>
                                        </p:tgtEl>
                                        <p:attrNameLst>
                                          <p:attrName>style.rotation</p:attrName>
                                        </p:attrNameLst>
                                      </p:cBhvr>
                                      <p:tavLst>
                                        <p:tav tm="0">
                                          <p:val>
                                            <p:fltVal val="90"/>
                                          </p:val>
                                        </p:tav>
                                        <p:tav tm="100000">
                                          <p:val>
                                            <p:fltVal val="0"/>
                                          </p:val>
                                        </p:tav>
                                      </p:tavLst>
                                    </p:anim>
                                    <p:animEffect transition="in" filter="fade">
                                      <p:cBhvr>
                                        <p:cTn id="71" dur="1000"/>
                                        <p:tgtEl>
                                          <p:spTgt spid="42"/>
                                        </p:tgtEl>
                                      </p:cBhvr>
                                    </p:animEffect>
                                  </p:childTnLst>
                                </p:cTn>
                              </p:par>
                              <p:par>
                                <p:cTn id="72" presetID="31" presetClass="entr" presetSubtype="0" fill="hold" nodeType="withEffect">
                                  <p:stCondLst>
                                    <p:cond delay="0"/>
                                  </p:stCondLst>
                                  <p:childTnLst>
                                    <p:set>
                                      <p:cBhvr>
                                        <p:cTn id="73" dur="1" fill="hold">
                                          <p:stCondLst>
                                            <p:cond delay="0"/>
                                          </p:stCondLst>
                                        </p:cTn>
                                        <p:tgtEl>
                                          <p:spTgt spid="62"/>
                                        </p:tgtEl>
                                        <p:attrNameLst>
                                          <p:attrName>style.visibility</p:attrName>
                                        </p:attrNameLst>
                                      </p:cBhvr>
                                      <p:to>
                                        <p:strVal val="visible"/>
                                      </p:to>
                                    </p:set>
                                    <p:anim calcmode="lin" valueType="num">
                                      <p:cBhvr>
                                        <p:cTn id="74" dur="1000" fill="hold"/>
                                        <p:tgtEl>
                                          <p:spTgt spid="62"/>
                                        </p:tgtEl>
                                        <p:attrNameLst>
                                          <p:attrName>ppt_w</p:attrName>
                                        </p:attrNameLst>
                                      </p:cBhvr>
                                      <p:tavLst>
                                        <p:tav tm="0">
                                          <p:val>
                                            <p:fltVal val="0"/>
                                          </p:val>
                                        </p:tav>
                                        <p:tav tm="100000">
                                          <p:val>
                                            <p:strVal val="#ppt_w"/>
                                          </p:val>
                                        </p:tav>
                                      </p:tavLst>
                                    </p:anim>
                                    <p:anim calcmode="lin" valueType="num">
                                      <p:cBhvr>
                                        <p:cTn id="75" dur="1000" fill="hold"/>
                                        <p:tgtEl>
                                          <p:spTgt spid="62"/>
                                        </p:tgtEl>
                                        <p:attrNameLst>
                                          <p:attrName>ppt_h</p:attrName>
                                        </p:attrNameLst>
                                      </p:cBhvr>
                                      <p:tavLst>
                                        <p:tav tm="0">
                                          <p:val>
                                            <p:fltVal val="0"/>
                                          </p:val>
                                        </p:tav>
                                        <p:tav tm="100000">
                                          <p:val>
                                            <p:strVal val="#ppt_h"/>
                                          </p:val>
                                        </p:tav>
                                      </p:tavLst>
                                    </p:anim>
                                    <p:anim calcmode="lin" valueType="num">
                                      <p:cBhvr>
                                        <p:cTn id="76" dur="1000" fill="hold"/>
                                        <p:tgtEl>
                                          <p:spTgt spid="62"/>
                                        </p:tgtEl>
                                        <p:attrNameLst>
                                          <p:attrName>style.rotation</p:attrName>
                                        </p:attrNameLst>
                                      </p:cBhvr>
                                      <p:tavLst>
                                        <p:tav tm="0">
                                          <p:val>
                                            <p:fltVal val="90"/>
                                          </p:val>
                                        </p:tav>
                                        <p:tav tm="100000">
                                          <p:val>
                                            <p:fltVal val="0"/>
                                          </p:val>
                                        </p:tav>
                                      </p:tavLst>
                                    </p:anim>
                                    <p:animEffect transition="in" filter="fade">
                                      <p:cBhvr>
                                        <p:cTn id="77" dur="1000"/>
                                        <p:tgtEl>
                                          <p:spTgt spid="62"/>
                                        </p:tgtEl>
                                      </p:cBhvr>
                                    </p:animEffect>
                                  </p:childTnLst>
                                </p:cTn>
                              </p:par>
                            </p:childTnLst>
                          </p:cTn>
                        </p:par>
                        <p:par>
                          <p:cTn id="78" fill="hold">
                            <p:stCondLst>
                              <p:cond delay="6500"/>
                            </p:stCondLst>
                            <p:childTnLst>
                              <p:par>
                                <p:cTn id="79" presetID="2" presetClass="entr" presetSubtype="4" fill="hold" nodeType="afterEffect">
                                  <p:stCondLst>
                                    <p:cond delay="0"/>
                                  </p:stCondLst>
                                  <p:childTnLst>
                                    <p:set>
                                      <p:cBhvr>
                                        <p:cTn id="80" dur="1" fill="hold">
                                          <p:stCondLst>
                                            <p:cond delay="0"/>
                                          </p:stCondLst>
                                        </p:cTn>
                                        <p:tgtEl>
                                          <p:spTgt spid="150"/>
                                        </p:tgtEl>
                                        <p:attrNameLst>
                                          <p:attrName>style.visibility</p:attrName>
                                        </p:attrNameLst>
                                      </p:cBhvr>
                                      <p:to>
                                        <p:strVal val="visible"/>
                                      </p:to>
                                    </p:set>
                                    <p:anim calcmode="lin" valueType="num">
                                      <p:cBhvr additive="base">
                                        <p:cTn id="81" dur="1000" fill="hold"/>
                                        <p:tgtEl>
                                          <p:spTgt spid="150"/>
                                        </p:tgtEl>
                                        <p:attrNameLst>
                                          <p:attrName>ppt_x</p:attrName>
                                        </p:attrNameLst>
                                      </p:cBhvr>
                                      <p:tavLst>
                                        <p:tav tm="0">
                                          <p:val>
                                            <p:strVal val="#ppt_x"/>
                                          </p:val>
                                        </p:tav>
                                        <p:tav tm="100000">
                                          <p:val>
                                            <p:strVal val="#ppt_x"/>
                                          </p:val>
                                        </p:tav>
                                      </p:tavLst>
                                    </p:anim>
                                    <p:anim calcmode="lin" valueType="num">
                                      <p:cBhvr additive="base">
                                        <p:cTn id="82" dur="1000" fill="hold"/>
                                        <p:tgtEl>
                                          <p:spTgt spid="150"/>
                                        </p:tgtEl>
                                        <p:attrNameLst>
                                          <p:attrName>ppt_y</p:attrName>
                                        </p:attrNameLst>
                                      </p:cBhvr>
                                      <p:tavLst>
                                        <p:tav tm="0">
                                          <p:val>
                                            <p:strVal val="1+#ppt_h/2"/>
                                          </p:val>
                                        </p:tav>
                                        <p:tav tm="100000">
                                          <p:val>
                                            <p:strVal val="#ppt_y"/>
                                          </p:val>
                                        </p:tav>
                                      </p:tavLst>
                                    </p:anim>
                                  </p:childTnLst>
                                </p:cTn>
                              </p:par>
                              <p:par>
                                <p:cTn id="83" presetID="42" presetClass="entr" presetSubtype="0" fill="hold" grpId="0" nodeType="withEffect">
                                  <p:stCondLst>
                                    <p:cond delay="0"/>
                                  </p:stCondLst>
                                  <p:childTnLst>
                                    <p:set>
                                      <p:cBhvr>
                                        <p:cTn id="84" dur="1" fill="hold">
                                          <p:stCondLst>
                                            <p:cond delay="0"/>
                                          </p:stCondLst>
                                        </p:cTn>
                                        <p:tgtEl>
                                          <p:spTgt spid="132"/>
                                        </p:tgtEl>
                                        <p:attrNameLst>
                                          <p:attrName>style.visibility</p:attrName>
                                        </p:attrNameLst>
                                      </p:cBhvr>
                                      <p:to>
                                        <p:strVal val="visible"/>
                                      </p:to>
                                    </p:set>
                                    <p:animEffect transition="in" filter="fade">
                                      <p:cBhvr>
                                        <p:cTn id="85" dur="1000"/>
                                        <p:tgtEl>
                                          <p:spTgt spid="132"/>
                                        </p:tgtEl>
                                      </p:cBhvr>
                                    </p:animEffect>
                                    <p:anim calcmode="lin" valueType="num">
                                      <p:cBhvr>
                                        <p:cTn id="86" dur="1000" fill="hold"/>
                                        <p:tgtEl>
                                          <p:spTgt spid="132"/>
                                        </p:tgtEl>
                                        <p:attrNameLst>
                                          <p:attrName>ppt_x</p:attrName>
                                        </p:attrNameLst>
                                      </p:cBhvr>
                                      <p:tavLst>
                                        <p:tav tm="0">
                                          <p:val>
                                            <p:strVal val="#ppt_x"/>
                                          </p:val>
                                        </p:tav>
                                        <p:tav tm="100000">
                                          <p:val>
                                            <p:strVal val="#ppt_x"/>
                                          </p:val>
                                        </p:tav>
                                      </p:tavLst>
                                    </p:anim>
                                    <p:anim calcmode="lin" valueType="num">
                                      <p:cBhvr>
                                        <p:cTn id="87" dur="1000" fill="hold"/>
                                        <p:tgtEl>
                                          <p:spTgt spid="132"/>
                                        </p:tgtEl>
                                        <p:attrNameLst>
                                          <p:attrName>ppt_y</p:attrName>
                                        </p:attrNameLst>
                                      </p:cBhvr>
                                      <p:tavLst>
                                        <p:tav tm="0">
                                          <p:val>
                                            <p:strVal val="#ppt_y+.1"/>
                                          </p:val>
                                        </p:tav>
                                        <p:tav tm="100000">
                                          <p:val>
                                            <p:strVal val="#ppt_y"/>
                                          </p:val>
                                        </p:tav>
                                      </p:tavLst>
                                    </p:anim>
                                  </p:childTnLst>
                                </p:cTn>
                              </p:par>
                            </p:childTnLst>
                          </p:cTn>
                        </p:par>
                        <p:par>
                          <p:cTn id="88" fill="hold">
                            <p:stCondLst>
                              <p:cond delay="7500"/>
                            </p:stCondLst>
                            <p:childTnLst>
                              <p:par>
                                <p:cTn id="89" presetID="31" presetClass="entr" presetSubtype="0" fill="hold" grpId="0" nodeType="afterEffect">
                                  <p:stCondLst>
                                    <p:cond delay="0"/>
                                  </p:stCondLst>
                                  <p:childTnLst>
                                    <p:set>
                                      <p:cBhvr>
                                        <p:cTn id="90" dur="1" fill="hold">
                                          <p:stCondLst>
                                            <p:cond delay="0"/>
                                          </p:stCondLst>
                                        </p:cTn>
                                        <p:tgtEl>
                                          <p:spTgt spid="44"/>
                                        </p:tgtEl>
                                        <p:attrNameLst>
                                          <p:attrName>style.visibility</p:attrName>
                                        </p:attrNameLst>
                                      </p:cBhvr>
                                      <p:to>
                                        <p:strVal val="visible"/>
                                      </p:to>
                                    </p:set>
                                    <p:anim calcmode="lin" valueType="num">
                                      <p:cBhvr>
                                        <p:cTn id="91" dur="1000" fill="hold"/>
                                        <p:tgtEl>
                                          <p:spTgt spid="44"/>
                                        </p:tgtEl>
                                        <p:attrNameLst>
                                          <p:attrName>ppt_w</p:attrName>
                                        </p:attrNameLst>
                                      </p:cBhvr>
                                      <p:tavLst>
                                        <p:tav tm="0">
                                          <p:val>
                                            <p:fltVal val="0"/>
                                          </p:val>
                                        </p:tav>
                                        <p:tav tm="100000">
                                          <p:val>
                                            <p:strVal val="#ppt_w"/>
                                          </p:val>
                                        </p:tav>
                                      </p:tavLst>
                                    </p:anim>
                                    <p:anim calcmode="lin" valueType="num">
                                      <p:cBhvr>
                                        <p:cTn id="92" dur="1000" fill="hold"/>
                                        <p:tgtEl>
                                          <p:spTgt spid="44"/>
                                        </p:tgtEl>
                                        <p:attrNameLst>
                                          <p:attrName>ppt_h</p:attrName>
                                        </p:attrNameLst>
                                      </p:cBhvr>
                                      <p:tavLst>
                                        <p:tav tm="0">
                                          <p:val>
                                            <p:fltVal val="0"/>
                                          </p:val>
                                        </p:tav>
                                        <p:tav tm="100000">
                                          <p:val>
                                            <p:strVal val="#ppt_h"/>
                                          </p:val>
                                        </p:tav>
                                      </p:tavLst>
                                    </p:anim>
                                    <p:anim calcmode="lin" valueType="num">
                                      <p:cBhvr>
                                        <p:cTn id="93" dur="1000" fill="hold"/>
                                        <p:tgtEl>
                                          <p:spTgt spid="44"/>
                                        </p:tgtEl>
                                        <p:attrNameLst>
                                          <p:attrName>style.rotation</p:attrName>
                                        </p:attrNameLst>
                                      </p:cBhvr>
                                      <p:tavLst>
                                        <p:tav tm="0">
                                          <p:val>
                                            <p:fltVal val="90"/>
                                          </p:val>
                                        </p:tav>
                                        <p:tav tm="100000">
                                          <p:val>
                                            <p:fltVal val="0"/>
                                          </p:val>
                                        </p:tav>
                                      </p:tavLst>
                                    </p:anim>
                                    <p:animEffect transition="in" filter="fade">
                                      <p:cBhvr>
                                        <p:cTn id="94" dur="1000"/>
                                        <p:tgtEl>
                                          <p:spTgt spid="44"/>
                                        </p:tgtEl>
                                      </p:cBhvr>
                                    </p:animEffect>
                                  </p:childTnLst>
                                </p:cTn>
                              </p:par>
                              <p:par>
                                <p:cTn id="95" presetID="31" presetClass="entr" presetSubtype="0" fill="hold" nodeType="withEffect">
                                  <p:stCondLst>
                                    <p:cond delay="0"/>
                                  </p:stCondLst>
                                  <p:childTnLst>
                                    <p:set>
                                      <p:cBhvr>
                                        <p:cTn id="96" dur="1" fill="hold">
                                          <p:stCondLst>
                                            <p:cond delay="0"/>
                                          </p:stCondLst>
                                        </p:cTn>
                                        <p:tgtEl>
                                          <p:spTgt spid="78"/>
                                        </p:tgtEl>
                                        <p:attrNameLst>
                                          <p:attrName>style.visibility</p:attrName>
                                        </p:attrNameLst>
                                      </p:cBhvr>
                                      <p:to>
                                        <p:strVal val="visible"/>
                                      </p:to>
                                    </p:set>
                                    <p:anim calcmode="lin" valueType="num">
                                      <p:cBhvr>
                                        <p:cTn id="97" dur="1000" fill="hold"/>
                                        <p:tgtEl>
                                          <p:spTgt spid="78"/>
                                        </p:tgtEl>
                                        <p:attrNameLst>
                                          <p:attrName>ppt_w</p:attrName>
                                        </p:attrNameLst>
                                      </p:cBhvr>
                                      <p:tavLst>
                                        <p:tav tm="0">
                                          <p:val>
                                            <p:fltVal val="0"/>
                                          </p:val>
                                        </p:tav>
                                        <p:tav tm="100000">
                                          <p:val>
                                            <p:strVal val="#ppt_w"/>
                                          </p:val>
                                        </p:tav>
                                      </p:tavLst>
                                    </p:anim>
                                    <p:anim calcmode="lin" valueType="num">
                                      <p:cBhvr>
                                        <p:cTn id="98" dur="1000" fill="hold"/>
                                        <p:tgtEl>
                                          <p:spTgt spid="78"/>
                                        </p:tgtEl>
                                        <p:attrNameLst>
                                          <p:attrName>ppt_h</p:attrName>
                                        </p:attrNameLst>
                                      </p:cBhvr>
                                      <p:tavLst>
                                        <p:tav tm="0">
                                          <p:val>
                                            <p:fltVal val="0"/>
                                          </p:val>
                                        </p:tav>
                                        <p:tav tm="100000">
                                          <p:val>
                                            <p:strVal val="#ppt_h"/>
                                          </p:val>
                                        </p:tav>
                                      </p:tavLst>
                                    </p:anim>
                                    <p:anim calcmode="lin" valueType="num">
                                      <p:cBhvr>
                                        <p:cTn id="99" dur="1000" fill="hold"/>
                                        <p:tgtEl>
                                          <p:spTgt spid="78"/>
                                        </p:tgtEl>
                                        <p:attrNameLst>
                                          <p:attrName>style.rotation</p:attrName>
                                        </p:attrNameLst>
                                      </p:cBhvr>
                                      <p:tavLst>
                                        <p:tav tm="0">
                                          <p:val>
                                            <p:fltVal val="90"/>
                                          </p:val>
                                        </p:tav>
                                        <p:tav tm="100000">
                                          <p:val>
                                            <p:fltVal val="0"/>
                                          </p:val>
                                        </p:tav>
                                      </p:tavLst>
                                    </p:anim>
                                    <p:animEffect transition="in" filter="fade">
                                      <p:cBhvr>
                                        <p:cTn id="100" dur="1000"/>
                                        <p:tgtEl>
                                          <p:spTgt spid="78"/>
                                        </p:tgtEl>
                                      </p:cBhvr>
                                    </p:animEffect>
                                  </p:childTnLst>
                                </p:cTn>
                              </p:par>
                            </p:childTnLst>
                          </p:cTn>
                        </p:par>
                        <p:par>
                          <p:cTn id="101" fill="hold">
                            <p:stCondLst>
                              <p:cond delay="8500"/>
                            </p:stCondLst>
                            <p:childTnLst>
                              <p:par>
                                <p:cTn id="102" presetID="2" presetClass="entr" presetSubtype="4" fill="hold" nodeType="afterEffect">
                                  <p:stCondLst>
                                    <p:cond delay="0"/>
                                  </p:stCondLst>
                                  <p:childTnLst>
                                    <p:set>
                                      <p:cBhvr>
                                        <p:cTn id="103" dur="1" fill="hold">
                                          <p:stCondLst>
                                            <p:cond delay="0"/>
                                          </p:stCondLst>
                                        </p:cTn>
                                        <p:tgtEl>
                                          <p:spTgt spid="151"/>
                                        </p:tgtEl>
                                        <p:attrNameLst>
                                          <p:attrName>style.visibility</p:attrName>
                                        </p:attrNameLst>
                                      </p:cBhvr>
                                      <p:to>
                                        <p:strVal val="visible"/>
                                      </p:to>
                                    </p:set>
                                    <p:anim calcmode="lin" valueType="num">
                                      <p:cBhvr additive="base">
                                        <p:cTn id="104" dur="1000" fill="hold"/>
                                        <p:tgtEl>
                                          <p:spTgt spid="151"/>
                                        </p:tgtEl>
                                        <p:attrNameLst>
                                          <p:attrName>ppt_x</p:attrName>
                                        </p:attrNameLst>
                                      </p:cBhvr>
                                      <p:tavLst>
                                        <p:tav tm="0">
                                          <p:val>
                                            <p:strVal val="#ppt_x"/>
                                          </p:val>
                                        </p:tav>
                                        <p:tav tm="100000">
                                          <p:val>
                                            <p:strVal val="#ppt_x"/>
                                          </p:val>
                                        </p:tav>
                                      </p:tavLst>
                                    </p:anim>
                                    <p:anim calcmode="lin" valueType="num">
                                      <p:cBhvr additive="base">
                                        <p:cTn id="105" dur="1000" fill="hold"/>
                                        <p:tgtEl>
                                          <p:spTgt spid="151"/>
                                        </p:tgtEl>
                                        <p:attrNameLst>
                                          <p:attrName>ppt_y</p:attrName>
                                        </p:attrNameLst>
                                      </p:cBhvr>
                                      <p:tavLst>
                                        <p:tav tm="0">
                                          <p:val>
                                            <p:strVal val="1+#ppt_h/2"/>
                                          </p:val>
                                        </p:tav>
                                        <p:tav tm="100000">
                                          <p:val>
                                            <p:strVal val="#ppt_y"/>
                                          </p:val>
                                        </p:tav>
                                      </p:tavLst>
                                    </p:anim>
                                  </p:childTnLst>
                                </p:cTn>
                              </p:par>
                              <p:par>
                                <p:cTn id="106" presetID="42" presetClass="entr" presetSubtype="0" fill="hold" grpId="0" nodeType="withEffect">
                                  <p:stCondLst>
                                    <p:cond delay="0"/>
                                  </p:stCondLst>
                                  <p:childTnLst>
                                    <p:set>
                                      <p:cBhvr>
                                        <p:cTn id="107" dur="1" fill="hold">
                                          <p:stCondLst>
                                            <p:cond delay="0"/>
                                          </p:stCondLst>
                                        </p:cTn>
                                        <p:tgtEl>
                                          <p:spTgt spid="134"/>
                                        </p:tgtEl>
                                        <p:attrNameLst>
                                          <p:attrName>style.visibility</p:attrName>
                                        </p:attrNameLst>
                                      </p:cBhvr>
                                      <p:to>
                                        <p:strVal val="visible"/>
                                      </p:to>
                                    </p:set>
                                    <p:animEffect transition="in" filter="fade">
                                      <p:cBhvr>
                                        <p:cTn id="108" dur="1000"/>
                                        <p:tgtEl>
                                          <p:spTgt spid="134"/>
                                        </p:tgtEl>
                                      </p:cBhvr>
                                    </p:animEffect>
                                    <p:anim calcmode="lin" valueType="num">
                                      <p:cBhvr>
                                        <p:cTn id="109" dur="1000" fill="hold"/>
                                        <p:tgtEl>
                                          <p:spTgt spid="134"/>
                                        </p:tgtEl>
                                        <p:attrNameLst>
                                          <p:attrName>ppt_x</p:attrName>
                                        </p:attrNameLst>
                                      </p:cBhvr>
                                      <p:tavLst>
                                        <p:tav tm="0">
                                          <p:val>
                                            <p:strVal val="#ppt_x"/>
                                          </p:val>
                                        </p:tav>
                                        <p:tav tm="100000">
                                          <p:val>
                                            <p:strVal val="#ppt_x"/>
                                          </p:val>
                                        </p:tav>
                                      </p:tavLst>
                                    </p:anim>
                                    <p:anim calcmode="lin" valueType="num">
                                      <p:cBhvr>
                                        <p:cTn id="110" dur="1000" fill="hold"/>
                                        <p:tgtEl>
                                          <p:spTgt spid="134"/>
                                        </p:tgtEl>
                                        <p:attrNameLst>
                                          <p:attrName>ppt_y</p:attrName>
                                        </p:attrNameLst>
                                      </p:cBhvr>
                                      <p:tavLst>
                                        <p:tav tm="0">
                                          <p:val>
                                            <p:strVal val="#ppt_y+.1"/>
                                          </p:val>
                                        </p:tav>
                                        <p:tav tm="100000">
                                          <p:val>
                                            <p:strVal val="#ppt_y"/>
                                          </p:val>
                                        </p:tav>
                                      </p:tavLst>
                                    </p:anim>
                                  </p:childTnLst>
                                </p:cTn>
                              </p:par>
                            </p:childTnLst>
                          </p:cTn>
                        </p:par>
                        <p:par>
                          <p:cTn id="111" fill="hold">
                            <p:stCondLst>
                              <p:cond delay="9500"/>
                            </p:stCondLst>
                            <p:childTnLst>
                              <p:par>
                                <p:cTn id="112" presetID="31" presetClass="entr" presetSubtype="0" fill="hold" grpId="0" nodeType="afterEffect">
                                  <p:stCondLst>
                                    <p:cond delay="0"/>
                                  </p:stCondLst>
                                  <p:childTnLst>
                                    <p:set>
                                      <p:cBhvr>
                                        <p:cTn id="113" dur="1" fill="hold">
                                          <p:stCondLst>
                                            <p:cond delay="0"/>
                                          </p:stCondLst>
                                        </p:cTn>
                                        <p:tgtEl>
                                          <p:spTgt spid="46"/>
                                        </p:tgtEl>
                                        <p:attrNameLst>
                                          <p:attrName>style.visibility</p:attrName>
                                        </p:attrNameLst>
                                      </p:cBhvr>
                                      <p:to>
                                        <p:strVal val="visible"/>
                                      </p:to>
                                    </p:set>
                                    <p:anim calcmode="lin" valueType="num">
                                      <p:cBhvr>
                                        <p:cTn id="114" dur="1000" fill="hold"/>
                                        <p:tgtEl>
                                          <p:spTgt spid="46"/>
                                        </p:tgtEl>
                                        <p:attrNameLst>
                                          <p:attrName>ppt_w</p:attrName>
                                        </p:attrNameLst>
                                      </p:cBhvr>
                                      <p:tavLst>
                                        <p:tav tm="0">
                                          <p:val>
                                            <p:fltVal val="0"/>
                                          </p:val>
                                        </p:tav>
                                        <p:tav tm="100000">
                                          <p:val>
                                            <p:strVal val="#ppt_w"/>
                                          </p:val>
                                        </p:tav>
                                      </p:tavLst>
                                    </p:anim>
                                    <p:anim calcmode="lin" valueType="num">
                                      <p:cBhvr>
                                        <p:cTn id="115" dur="1000" fill="hold"/>
                                        <p:tgtEl>
                                          <p:spTgt spid="46"/>
                                        </p:tgtEl>
                                        <p:attrNameLst>
                                          <p:attrName>ppt_h</p:attrName>
                                        </p:attrNameLst>
                                      </p:cBhvr>
                                      <p:tavLst>
                                        <p:tav tm="0">
                                          <p:val>
                                            <p:fltVal val="0"/>
                                          </p:val>
                                        </p:tav>
                                        <p:tav tm="100000">
                                          <p:val>
                                            <p:strVal val="#ppt_h"/>
                                          </p:val>
                                        </p:tav>
                                      </p:tavLst>
                                    </p:anim>
                                    <p:anim calcmode="lin" valueType="num">
                                      <p:cBhvr>
                                        <p:cTn id="116" dur="1000" fill="hold"/>
                                        <p:tgtEl>
                                          <p:spTgt spid="46"/>
                                        </p:tgtEl>
                                        <p:attrNameLst>
                                          <p:attrName>style.rotation</p:attrName>
                                        </p:attrNameLst>
                                      </p:cBhvr>
                                      <p:tavLst>
                                        <p:tav tm="0">
                                          <p:val>
                                            <p:fltVal val="90"/>
                                          </p:val>
                                        </p:tav>
                                        <p:tav tm="100000">
                                          <p:val>
                                            <p:fltVal val="0"/>
                                          </p:val>
                                        </p:tav>
                                      </p:tavLst>
                                    </p:anim>
                                    <p:animEffect transition="in" filter="fade">
                                      <p:cBhvr>
                                        <p:cTn id="117" dur="1000"/>
                                        <p:tgtEl>
                                          <p:spTgt spid="46"/>
                                        </p:tgtEl>
                                      </p:cBhvr>
                                    </p:animEffect>
                                  </p:childTnLst>
                                </p:cTn>
                              </p:par>
                              <p:par>
                                <p:cTn id="118" presetID="31" presetClass="entr" presetSubtype="0" fill="hold" grpId="0" nodeType="withEffect">
                                  <p:stCondLst>
                                    <p:cond delay="0"/>
                                  </p:stCondLst>
                                  <p:childTnLst>
                                    <p:set>
                                      <p:cBhvr>
                                        <p:cTn id="119" dur="1" fill="hold">
                                          <p:stCondLst>
                                            <p:cond delay="0"/>
                                          </p:stCondLst>
                                        </p:cTn>
                                        <p:tgtEl>
                                          <p:spTgt spid="96"/>
                                        </p:tgtEl>
                                        <p:attrNameLst>
                                          <p:attrName>style.visibility</p:attrName>
                                        </p:attrNameLst>
                                      </p:cBhvr>
                                      <p:to>
                                        <p:strVal val="visible"/>
                                      </p:to>
                                    </p:set>
                                    <p:anim calcmode="lin" valueType="num">
                                      <p:cBhvr>
                                        <p:cTn id="120" dur="1000" fill="hold"/>
                                        <p:tgtEl>
                                          <p:spTgt spid="96"/>
                                        </p:tgtEl>
                                        <p:attrNameLst>
                                          <p:attrName>ppt_w</p:attrName>
                                        </p:attrNameLst>
                                      </p:cBhvr>
                                      <p:tavLst>
                                        <p:tav tm="0">
                                          <p:val>
                                            <p:fltVal val="0"/>
                                          </p:val>
                                        </p:tav>
                                        <p:tav tm="100000">
                                          <p:val>
                                            <p:strVal val="#ppt_w"/>
                                          </p:val>
                                        </p:tav>
                                      </p:tavLst>
                                    </p:anim>
                                    <p:anim calcmode="lin" valueType="num">
                                      <p:cBhvr>
                                        <p:cTn id="121" dur="1000" fill="hold"/>
                                        <p:tgtEl>
                                          <p:spTgt spid="96"/>
                                        </p:tgtEl>
                                        <p:attrNameLst>
                                          <p:attrName>ppt_h</p:attrName>
                                        </p:attrNameLst>
                                      </p:cBhvr>
                                      <p:tavLst>
                                        <p:tav tm="0">
                                          <p:val>
                                            <p:fltVal val="0"/>
                                          </p:val>
                                        </p:tav>
                                        <p:tav tm="100000">
                                          <p:val>
                                            <p:strVal val="#ppt_h"/>
                                          </p:val>
                                        </p:tav>
                                      </p:tavLst>
                                    </p:anim>
                                    <p:anim calcmode="lin" valueType="num">
                                      <p:cBhvr>
                                        <p:cTn id="122" dur="1000" fill="hold"/>
                                        <p:tgtEl>
                                          <p:spTgt spid="96"/>
                                        </p:tgtEl>
                                        <p:attrNameLst>
                                          <p:attrName>style.rotation</p:attrName>
                                        </p:attrNameLst>
                                      </p:cBhvr>
                                      <p:tavLst>
                                        <p:tav tm="0">
                                          <p:val>
                                            <p:fltVal val="90"/>
                                          </p:val>
                                        </p:tav>
                                        <p:tav tm="100000">
                                          <p:val>
                                            <p:fltVal val="0"/>
                                          </p:val>
                                        </p:tav>
                                      </p:tavLst>
                                    </p:anim>
                                    <p:animEffect transition="in" filter="fade">
                                      <p:cBhvr>
                                        <p:cTn id="123" dur="1000"/>
                                        <p:tgtEl>
                                          <p:spTgt spid="96"/>
                                        </p:tgtEl>
                                      </p:cBhvr>
                                    </p:animEffect>
                                  </p:childTnLst>
                                </p:cTn>
                              </p:par>
                            </p:childTnLst>
                          </p:cTn>
                        </p:par>
                        <p:par>
                          <p:cTn id="124" fill="hold">
                            <p:stCondLst>
                              <p:cond delay="10500"/>
                            </p:stCondLst>
                            <p:childTnLst>
                              <p:par>
                                <p:cTn id="125" presetID="2" presetClass="entr" presetSubtype="4" fill="hold" nodeType="afterEffect">
                                  <p:stCondLst>
                                    <p:cond delay="0"/>
                                  </p:stCondLst>
                                  <p:childTnLst>
                                    <p:set>
                                      <p:cBhvr>
                                        <p:cTn id="126" dur="1" fill="hold">
                                          <p:stCondLst>
                                            <p:cond delay="0"/>
                                          </p:stCondLst>
                                        </p:cTn>
                                        <p:tgtEl>
                                          <p:spTgt spid="152"/>
                                        </p:tgtEl>
                                        <p:attrNameLst>
                                          <p:attrName>style.visibility</p:attrName>
                                        </p:attrNameLst>
                                      </p:cBhvr>
                                      <p:to>
                                        <p:strVal val="visible"/>
                                      </p:to>
                                    </p:set>
                                    <p:anim calcmode="lin" valueType="num">
                                      <p:cBhvr additive="base">
                                        <p:cTn id="127" dur="1000" fill="hold"/>
                                        <p:tgtEl>
                                          <p:spTgt spid="152"/>
                                        </p:tgtEl>
                                        <p:attrNameLst>
                                          <p:attrName>ppt_x</p:attrName>
                                        </p:attrNameLst>
                                      </p:cBhvr>
                                      <p:tavLst>
                                        <p:tav tm="0">
                                          <p:val>
                                            <p:strVal val="#ppt_x"/>
                                          </p:val>
                                        </p:tav>
                                        <p:tav tm="100000">
                                          <p:val>
                                            <p:strVal val="#ppt_x"/>
                                          </p:val>
                                        </p:tav>
                                      </p:tavLst>
                                    </p:anim>
                                    <p:anim calcmode="lin" valueType="num">
                                      <p:cBhvr additive="base">
                                        <p:cTn id="128" dur="1000" fill="hold"/>
                                        <p:tgtEl>
                                          <p:spTgt spid="152"/>
                                        </p:tgtEl>
                                        <p:attrNameLst>
                                          <p:attrName>ppt_y</p:attrName>
                                        </p:attrNameLst>
                                      </p:cBhvr>
                                      <p:tavLst>
                                        <p:tav tm="0">
                                          <p:val>
                                            <p:strVal val="1+#ppt_h/2"/>
                                          </p:val>
                                        </p:tav>
                                        <p:tav tm="100000">
                                          <p:val>
                                            <p:strVal val="#ppt_y"/>
                                          </p:val>
                                        </p:tav>
                                      </p:tavLst>
                                    </p:anim>
                                  </p:childTnLst>
                                </p:cTn>
                              </p:par>
                              <p:par>
                                <p:cTn id="129" presetID="42" presetClass="entr" presetSubtype="0" fill="hold" grpId="0" nodeType="withEffect">
                                  <p:stCondLst>
                                    <p:cond delay="0"/>
                                  </p:stCondLst>
                                  <p:childTnLst>
                                    <p:set>
                                      <p:cBhvr>
                                        <p:cTn id="130" dur="1" fill="hold">
                                          <p:stCondLst>
                                            <p:cond delay="0"/>
                                          </p:stCondLst>
                                        </p:cTn>
                                        <p:tgtEl>
                                          <p:spTgt spid="112"/>
                                        </p:tgtEl>
                                        <p:attrNameLst>
                                          <p:attrName>style.visibility</p:attrName>
                                        </p:attrNameLst>
                                      </p:cBhvr>
                                      <p:to>
                                        <p:strVal val="visible"/>
                                      </p:to>
                                    </p:set>
                                    <p:animEffect transition="in" filter="fade">
                                      <p:cBhvr>
                                        <p:cTn id="131" dur="1000"/>
                                        <p:tgtEl>
                                          <p:spTgt spid="112"/>
                                        </p:tgtEl>
                                      </p:cBhvr>
                                    </p:animEffect>
                                    <p:anim calcmode="lin" valueType="num">
                                      <p:cBhvr>
                                        <p:cTn id="132" dur="1000" fill="hold"/>
                                        <p:tgtEl>
                                          <p:spTgt spid="112"/>
                                        </p:tgtEl>
                                        <p:attrNameLst>
                                          <p:attrName>ppt_x</p:attrName>
                                        </p:attrNameLst>
                                      </p:cBhvr>
                                      <p:tavLst>
                                        <p:tav tm="0">
                                          <p:val>
                                            <p:strVal val="#ppt_x"/>
                                          </p:val>
                                        </p:tav>
                                        <p:tav tm="100000">
                                          <p:val>
                                            <p:strVal val="#ppt_x"/>
                                          </p:val>
                                        </p:tav>
                                      </p:tavLst>
                                    </p:anim>
                                    <p:anim calcmode="lin" valueType="num">
                                      <p:cBhvr>
                                        <p:cTn id="133" dur="1000" fill="hold"/>
                                        <p:tgtEl>
                                          <p:spTgt spid="112"/>
                                        </p:tgtEl>
                                        <p:attrNameLst>
                                          <p:attrName>ppt_y</p:attrName>
                                        </p:attrNameLst>
                                      </p:cBhvr>
                                      <p:tavLst>
                                        <p:tav tm="0">
                                          <p:val>
                                            <p:strVal val="#ppt_y+.1"/>
                                          </p:val>
                                        </p:tav>
                                        <p:tav tm="100000">
                                          <p:val>
                                            <p:strVal val="#ppt_y"/>
                                          </p:val>
                                        </p:tav>
                                      </p:tavLst>
                                    </p:anim>
                                  </p:childTnLst>
                                </p:cTn>
                              </p:par>
                            </p:childTnLst>
                          </p:cTn>
                        </p:par>
                        <p:par>
                          <p:cTn id="134" fill="hold">
                            <p:stCondLst>
                              <p:cond delay="11500"/>
                            </p:stCondLst>
                            <p:childTnLst>
                              <p:par>
                                <p:cTn id="135" presetID="31" presetClass="entr" presetSubtype="0" fill="hold" grpId="0" nodeType="afterEffect">
                                  <p:stCondLst>
                                    <p:cond delay="0"/>
                                  </p:stCondLst>
                                  <p:childTnLst>
                                    <p:set>
                                      <p:cBhvr>
                                        <p:cTn id="136" dur="1" fill="hold">
                                          <p:stCondLst>
                                            <p:cond delay="0"/>
                                          </p:stCondLst>
                                        </p:cTn>
                                        <p:tgtEl>
                                          <p:spTgt spid="48"/>
                                        </p:tgtEl>
                                        <p:attrNameLst>
                                          <p:attrName>style.visibility</p:attrName>
                                        </p:attrNameLst>
                                      </p:cBhvr>
                                      <p:to>
                                        <p:strVal val="visible"/>
                                      </p:to>
                                    </p:set>
                                    <p:anim calcmode="lin" valueType="num">
                                      <p:cBhvr>
                                        <p:cTn id="137" dur="1000" fill="hold"/>
                                        <p:tgtEl>
                                          <p:spTgt spid="48"/>
                                        </p:tgtEl>
                                        <p:attrNameLst>
                                          <p:attrName>ppt_w</p:attrName>
                                        </p:attrNameLst>
                                      </p:cBhvr>
                                      <p:tavLst>
                                        <p:tav tm="0">
                                          <p:val>
                                            <p:fltVal val="0"/>
                                          </p:val>
                                        </p:tav>
                                        <p:tav tm="100000">
                                          <p:val>
                                            <p:strVal val="#ppt_w"/>
                                          </p:val>
                                        </p:tav>
                                      </p:tavLst>
                                    </p:anim>
                                    <p:anim calcmode="lin" valueType="num">
                                      <p:cBhvr>
                                        <p:cTn id="138" dur="1000" fill="hold"/>
                                        <p:tgtEl>
                                          <p:spTgt spid="48"/>
                                        </p:tgtEl>
                                        <p:attrNameLst>
                                          <p:attrName>ppt_h</p:attrName>
                                        </p:attrNameLst>
                                      </p:cBhvr>
                                      <p:tavLst>
                                        <p:tav tm="0">
                                          <p:val>
                                            <p:fltVal val="0"/>
                                          </p:val>
                                        </p:tav>
                                        <p:tav tm="100000">
                                          <p:val>
                                            <p:strVal val="#ppt_h"/>
                                          </p:val>
                                        </p:tav>
                                      </p:tavLst>
                                    </p:anim>
                                    <p:anim calcmode="lin" valueType="num">
                                      <p:cBhvr>
                                        <p:cTn id="139" dur="1000" fill="hold"/>
                                        <p:tgtEl>
                                          <p:spTgt spid="48"/>
                                        </p:tgtEl>
                                        <p:attrNameLst>
                                          <p:attrName>style.rotation</p:attrName>
                                        </p:attrNameLst>
                                      </p:cBhvr>
                                      <p:tavLst>
                                        <p:tav tm="0">
                                          <p:val>
                                            <p:fltVal val="90"/>
                                          </p:val>
                                        </p:tav>
                                        <p:tav tm="100000">
                                          <p:val>
                                            <p:fltVal val="0"/>
                                          </p:val>
                                        </p:tav>
                                      </p:tavLst>
                                    </p:anim>
                                    <p:animEffect transition="in" filter="fade">
                                      <p:cBhvr>
                                        <p:cTn id="140" dur="1000"/>
                                        <p:tgtEl>
                                          <p:spTgt spid="48"/>
                                        </p:tgtEl>
                                      </p:cBhvr>
                                    </p:animEffect>
                                  </p:childTnLst>
                                </p:cTn>
                              </p:par>
                              <p:par>
                                <p:cTn id="141" presetID="31" presetClass="entr" presetSubtype="0" fill="hold" grpId="0" nodeType="withEffect">
                                  <p:stCondLst>
                                    <p:cond delay="0"/>
                                  </p:stCondLst>
                                  <p:childTnLst>
                                    <p:set>
                                      <p:cBhvr>
                                        <p:cTn id="142" dur="1" fill="hold">
                                          <p:stCondLst>
                                            <p:cond delay="0"/>
                                          </p:stCondLst>
                                        </p:cTn>
                                        <p:tgtEl>
                                          <p:spTgt spid="59"/>
                                        </p:tgtEl>
                                        <p:attrNameLst>
                                          <p:attrName>style.visibility</p:attrName>
                                        </p:attrNameLst>
                                      </p:cBhvr>
                                      <p:to>
                                        <p:strVal val="visible"/>
                                      </p:to>
                                    </p:set>
                                    <p:anim calcmode="lin" valueType="num">
                                      <p:cBhvr>
                                        <p:cTn id="143" dur="1000" fill="hold"/>
                                        <p:tgtEl>
                                          <p:spTgt spid="59"/>
                                        </p:tgtEl>
                                        <p:attrNameLst>
                                          <p:attrName>ppt_w</p:attrName>
                                        </p:attrNameLst>
                                      </p:cBhvr>
                                      <p:tavLst>
                                        <p:tav tm="0">
                                          <p:val>
                                            <p:fltVal val="0"/>
                                          </p:val>
                                        </p:tav>
                                        <p:tav tm="100000">
                                          <p:val>
                                            <p:strVal val="#ppt_w"/>
                                          </p:val>
                                        </p:tav>
                                      </p:tavLst>
                                    </p:anim>
                                    <p:anim calcmode="lin" valueType="num">
                                      <p:cBhvr>
                                        <p:cTn id="144" dur="1000" fill="hold"/>
                                        <p:tgtEl>
                                          <p:spTgt spid="59"/>
                                        </p:tgtEl>
                                        <p:attrNameLst>
                                          <p:attrName>ppt_h</p:attrName>
                                        </p:attrNameLst>
                                      </p:cBhvr>
                                      <p:tavLst>
                                        <p:tav tm="0">
                                          <p:val>
                                            <p:fltVal val="0"/>
                                          </p:val>
                                        </p:tav>
                                        <p:tav tm="100000">
                                          <p:val>
                                            <p:strVal val="#ppt_h"/>
                                          </p:val>
                                        </p:tav>
                                      </p:tavLst>
                                    </p:anim>
                                    <p:anim calcmode="lin" valueType="num">
                                      <p:cBhvr>
                                        <p:cTn id="145" dur="1000" fill="hold"/>
                                        <p:tgtEl>
                                          <p:spTgt spid="59"/>
                                        </p:tgtEl>
                                        <p:attrNameLst>
                                          <p:attrName>style.rotation</p:attrName>
                                        </p:attrNameLst>
                                      </p:cBhvr>
                                      <p:tavLst>
                                        <p:tav tm="0">
                                          <p:val>
                                            <p:fltVal val="90"/>
                                          </p:val>
                                        </p:tav>
                                        <p:tav tm="100000">
                                          <p:val>
                                            <p:fltVal val="0"/>
                                          </p:val>
                                        </p:tav>
                                      </p:tavLst>
                                    </p:anim>
                                    <p:animEffect transition="in" filter="fade">
                                      <p:cBhvr>
                                        <p:cTn id="146" dur="1000"/>
                                        <p:tgtEl>
                                          <p:spTgt spid="59"/>
                                        </p:tgtEl>
                                      </p:cBhvr>
                                    </p:animEffect>
                                  </p:childTnLst>
                                </p:cTn>
                              </p:par>
                            </p:childTnLst>
                          </p:cTn>
                        </p:par>
                        <p:par>
                          <p:cTn id="147" fill="hold">
                            <p:stCondLst>
                              <p:cond delay="12500"/>
                            </p:stCondLst>
                            <p:childTnLst>
                              <p:par>
                                <p:cTn id="148" presetID="2" presetClass="entr" presetSubtype="4" fill="hold" nodeType="afterEffect">
                                  <p:stCondLst>
                                    <p:cond delay="0"/>
                                  </p:stCondLst>
                                  <p:childTnLst>
                                    <p:set>
                                      <p:cBhvr>
                                        <p:cTn id="149" dur="1" fill="hold">
                                          <p:stCondLst>
                                            <p:cond delay="0"/>
                                          </p:stCondLst>
                                        </p:cTn>
                                        <p:tgtEl>
                                          <p:spTgt spid="153"/>
                                        </p:tgtEl>
                                        <p:attrNameLst>
                                          <p:attrName>style.visibility</p:attrName>
                                        </p:attrNameLst>
                                      </p:cBhvr>
                                      <p:to>
                                        <p:strVal val="visible"/>
                                      </p:to>
                                    </p:set>
                                    <p:anim calcmode="lin" valueType="num">
                                      <p:cBhvr additive="base">
                                        <p:cTn id="150" dur="1000" fill="hold"/>
                                        <p:tgtEl>
                                          <p:spTgt spid="153"/>
                                        </p:tgtEl>
                                        <p:attrNameLst>
                                          <p:attrName>ppt_x</p:attrName>
                                        </p:attrNameLst>
                                      </p:cBhvr>
                                      <p:tavLst>
                                        <p:tav tm="0">
                                          <p:val>
                                            <p:strVal val="#ppt_x"/>
                                          </p:val>
                                        </p:tav>
                                        <p:tav tm="100000">
                                          <p:val>
                                            <p:strVal val="#ppt_x"/>
                                          </p:val>
                                        </p:tav>
                                      </p:tavLst>
                                    </p:anim>
                                    <p:anim calcmode="lin" valueType="num">
                                      <p:cBhvr additive="base">
                                        <p:cTn id="151" dur="1000" fill="hold"/>
                                        <p:tgtEl>
                                          <p:spTgt spid="153"/>
                                        </p:tgtEl>
                                        <p:attrNameLst>
                                          <p:attrName>ppt_y</p:attrName>
                                        </p:attrNameLst>
                                      </p:cBhvr>
                                      <p:tavLst>
                                        <p:tav tm="0">
                                          <p:val>
                                            <p:strVal val="1+#ppt_h/2"/>
                                          </p:val>
                                        </p:tav>
                                        <p:tav tm="100000">
                                          <p:val>
                                            <p:strVal val="#ppt_y"/>
                                          </p:val>
                                        </p:tav>
                                      </p:tavLst>
                                    </p:anim>
                                  </p:childTnLst>
                                </p:cTn>
                              </p:par>
                              <p:par>
                                <p:cTn id="152" presetID="42" presetClass="entr" presetSubtype="0" fill="hold" grpId="0" nodeType="withEffect">
                                  <p:stCondLst>
                                    <p:cond delay="0"/>
                                  </p:stCondLst>
                                  <p:childTnLst>
                                    <p:set>
                                      <p:cBhvr>
                                        <p:cTn id="153" dur="1" fill="hold">
                                          <p:stCondLst>
                                            <p:cond delay="0"/>
                                          </p:stCondLst>
                                        </p:cTn>
                                        <p:tgtEl>
                                          <p:spTgt spid="121"/>
                                        </p:tgtEl>
                                        <p:attrNameLst>
                                          <p:attrName>style.visibility</p:attrName>
                                        </p:attrNameLst>
                                      </p:cBhvr>
                                      <p:to>
                                        <p:strVal val="visible"/>
                                      </p:to>
                                    </p:set>
                                    <p:animEffect transition="in" filter="fade">
                                      <p:cBhvr>
                                        <p:cTn id="154" dur="1000"/>
                                        <p:tgtEl>
                                          <p:spTgt spid="121"/>
                                        </p:tgtEl>
                                      </p:cBhvr>
                                    </p:animEffect>
                                    <p:anim calcmode="lin" valueType="num">
                                      <p:cBhvr>
                                        <p:cTn id="155" dur="1000" fill="hold"/>
                                        <p:tgtEl>
                                          <p:spTgt spid="121"/>
                                        </p:tgtEl>
                                        <p:attrNameLst>
                                          <p:attrName>ppt_x</p:attrName>
                                        </p:attrNameLst>
                                      </p:cBhvr>
                                      <p:tavLst>
                                        <p:tav tm="0">
                                          <p:val>
                                            <p:strVal val="#ppt_x"/>
                                          </p:val>
                                        </p:tav>
                                        <p:tav tm="100000">
                                          <p:val>
                                            <p:strVal val="#ppt_x"/>
                                          </p:val>
                                        </p:tav>
                                      </p:tavLst>
                                    </p:anim>
                                    <p:anim calcmode="lin" valueType="num">
                                      <p:cBhvr>
                                        <p:cTn id="156" dur="1000" fill="hold"/>
                                        <p:tgtEl>
                                          <p:spTgt spid="121"/>
                                        </p:tgtEl>
                                        <p:attrNameLst>
                                          <p:attrName>ppt_y</p:attrName>
                                        </p:attrNameLst>
                                      </p:cBhvr>
                                      <p:tavLst>
                                        <p:tav tm="0">
                                          <p:val>
                                            <p:strVal val="#ppt_y+.1"/>
                                          </p:val>
                                        </p:tav>
                                        <p:tav tm="100000">
                                          <p:val>
                                            <p:strVal val="#ppt_y"/>
                                          </p:val>
                                        </p:tav>
                                      </p:tavLst>
                                    </p:anim>
                                  </p:childTnLst>
                                </p:cTn>
                              </p:par>
                            </p:childTnLst>
                          </p:cTn>
                        </p:par>
                        <p:par>
                          <p:cTn id="157" fill="hold">
                            <p:stCondLst>
                              <p:cond delay="13500"/>
                            </p:stCondLst>
                            <p:childTnLst>
                              <p:par>
                                <p:cTn id="158" presetID="31" presetClass="entr" presetSubtype="0" fill="hold" grpId="0" nodeType="afterEffect">
                                  <p:stCondLst>
                                    <p:cond delay="0"/>
                                  </p:stCondLst>
                                  <p:childTnLst>
                                    <p:set>
                                      <p:cBhvr>
                                        <p:cTn id="159" dur="1" fill="hold">
                                          <p:stCondLst>
                                            <p:cond delay="0"/>
                                          </p:stCondLst>
                                        </p:cTn>
                                        <p:tgtEl>
                                          <p:spTgt spid="50"/>
                                        </p:tgtEl>
                                        <p:attrNameLst>
                                          <p:attrName>style.visibility</p:attrName>
                                        </p:attrNameLst>
                                      </p:cBhvr>
                                      <p:to>
                                        <p:strVal val="visible"/>
                                      </p:to>
                                    </p:set>
                                    <p:anim calcmode="lin" valueType="num">
                                      <p:cBhvr>
                                        <p:cTn id="160" dur="1000" fill="hold"/>
                                        <p:tgtEl>
                                          <p:spTgt spid="50"/>
                                        </p:tgtEl>
                                        <p:attrNameLst>
                                          <p:attrName>ppt_w</p:attrName>
                                        </p:attrNameLst>
                                      </p:cBhvr>
                                      <p:tavLst>
                                        <p:tav tm="0">
                                          <p:val>
                                            <p:fltVal val="0"/>
                                          </p:val>
                                        </p:tav>
                                        <p:tav tm="100000">
                                          <p:val>
                                            <p:strVal val="#ppt_w"/>
                                          </p:val>
                                        </p:tav>
                                      </p:tavLst>
                                    </p:anim>
                                    <p:anim calcmode="lin" valueType="num">
                                      <p:cBhvr>
                                        <p:cTn id="161" dur="1000" fill="hold"/>
                                        <p:tgtEl>
                                          <p:spTgt spid="50"/>
                                        </p:tgtEl>
                                        <p:attrNameLst>
                                          <p:attrName>ppt_h</p:attrName>
                                        </p:attrNameLst>
                                      </p:cBhvr>
                                      <p:tavLst>
                                        <p:tav tm="0">
                                          <p:val>
                                            <p:fltVal val="0"/>
                                          </p:val>
                                        </p:tav>
                                        <p:tav tm="100000">
                                          <p:val>
                                            <p:strVal val="#ppt_h"/>
                                          </p:val>
                                        </p:tav>
                                      </p:tavLst>
                                    </p:anim>
                                    <p:anim calcmode="lin" valueType="num">
                                      <p:cBhvr>
                                        <p:cTn id="162" dur="1000" fill="hold"/>
                                        <p:tgtEl>
                                          <p:spTgt spid="50"/>
                                        </p:tgtEl>
                                        <p:attrNameLst>
                                          <p:attrName>style.rotation</p:attrName>
                                        </p:attrNameLst>
                                      </p:cBhvr>
                                      <p:tavLst>
                                        <p:tav tm="0">
                                          <p:val>
                                            <p:fltVal val="90"/>
                                          </p:val>
                                        </p:tav>
                                        <p:tav tm="100000">
                                          <p:val>
                                            <p:fltVal val="0"/>
                                          </p:val>
                                        </p:tav>
                                      </p:tavLst>
                                    </p:anim>
                                    <p:animEffect transition="in" filter="fade">
                                      <p:cBhvr>
                                        <p:cTn id="163" dur="1000"/>
                                        <p:tgtEl>
                                          <p:spTgt spid="50"/>
                                        </p:tgtEl>
                                      </p:cBhvr>
                                    </p:animEffect>
                                  </p:childTnLst>
                                </p:cTn>
                              </p:par>
                              <p:par>
                                <p:cTn id="164" presetID="31" presetClass="entr" presetSubtype="0" fill="hold" grpId="0" nodeType="withEffect">
                                  <p:stCondLst>
                                    <p:cond delay="0"/>
                                  </p:stCondLst>
                                  <p:childTnLst>
                                    <p:set>
                                      <p:cBhvr>
                                        <p:cTn id="165" dur="1" fill="hold">
                                          <p:stCondLst>
                                            <p:cond delay="0"/>
                                          </p:stCondLst>
                                        </p:cTn>
                                        <p:tgtEl>
                                          <p:spTgt spid="57"/>
                                        </p:tgtEl>
                                        <p:attrNameLst>
                                          <p:attrName>style.visibility</p:attrName>
                                        </p:attrNameLst>
                                      </p:cBhvr>
                                      <p:to>
                                        <p:strVal val="visible"/>
                                      </p:to>
                                    </p:set>
                                    <p:anim calcmode="lin" valueType="num">
                                      <p:cBhvr>
                                        <p:cTn id="166" dur="1000" fill="hold"/>
                                        <p:tgtEl>
                                          <p:spTgt spid="57"/>
                                        </p:tgtEl>
                                        <p:attrNameLst>
                                          <p:attrName>ppt_w</p:attrName>
                                        </p:attrNameLst>
                                      </p:cBhvr>
                                      <p:tavLst>
                                        <p:tav tm="0">
                                          <p:val>
                                            <p:fltVal val="0"/>
                                          </p:val>
                                        </p:tav>
                                        <p:tav tm="100000">
                                          <p:val>
                                            <p:strVal val="#ppt_w"/>
                                          </p:val>
                                        </p:tav>
                                      </p:tavLst>
                                    </p:anim>
                                    <p:anim calcmode="lin" valueType="num">
                                      <p:cBhvr>
                                        <p:cTn id="167" dur="1000" fill="hold"/>
                                        <p:tgtEl>
                                          <p:spTgt spid="57"/>
                                        </p:tgtEl>
                                        <p:attrNameLst>
                                          <p:attrName>ppt_h</p:attrName>
                                        </p:attrNameLst>
                                      </p:cBhvr>
                                      <p:tavLst>
                                        <p:tav tm="0">
                                          <p:val>
                                            <p:fltVal val="0"/>
                                          </p:val>
                                        </p:tav>
                                        <p:tav tm="100000">
                                          <p:val>
                                            <p:strVal val="#ppt_h"/>
                                          </p:val>
                                        </p:tav>
                                      </p:tavLst>
                                    </p:anim>
                                    <p:anim calcmode="lin" valueType="num">
                                      <p:cBhvr>
                                        <p:cTn id="168" dur="1000" fill="hold"/>
                                        <p:tgtEl>
                                          <p:spTgt spid="57"/>
                                        </p:tgtEl>
                                        <p:attrNameLst>
                                          <p:attrName>style.rotation</p:attrName>
                                        </p:attrNameLst>
                                      </p:cBhvr>
                                      <p:tavLst>
                                        <p:tav tm="0">
                                          <p:val>
                                            <p:fltVal val="90"/>
                                          </p:val>
                                        </p:tav>
                                        <p:tav tm="100000">
                                          <p:val>
                                            <p:fltVal val="0"/>
                                          </p:val>
                                        </p:tav>
                                      </p:tavLst>
                                    </p:anim>
                                    <p:animEffect transition="in" filter="fade">
                                      <p:cBhvr>
                                        <p:cTn id="169" dur="1000"/>
                                        <p:tgtEl>
                                          <p:spTgt spid="57"/>
                                        </p:tgtEl>
                                      </p:cBhvr>
                                    </p:animEffect>
                                  </p:childTnLst>
                                </p:cTn>
                              </p:par>
                            </p:childTnLst>
                          </p:cTn>
                        </p:par>
                        <p:par>
                          <p:cTn id="170" fill="hold">
                            <p:stCondLst>
                              <p:cond delay="14500"/>
                            </p:stCondLst>
                            <p:childTnLst>
                              <p:par>
                                <p:cTn id="171" presetID="2" presetClass="entr" presetSubtype="4" fill="hold" nodeType="afterEffect">
                                  <p:stCondLst>
                                    <p:cond delay="0"/>
                                  </p:stCondLst>
                                  <p:childTnLst>
                                    <p:set>
                                      <p:cBhvr>
                                        <p:cTn id="172" dur="1" fill="hold">
                                          <p:stCondLst>
                                            <p:cond delay="0"/>
                                          </p:stCondLst>
                                        </p:cTn>
                                        <p:tgtEl>
                                          <p:spTgt spid="154"/>
                                        </p:tgtEl>
                                        <p:attrNameLst>
                                          <p:attrName>style.visibility</p:attrName>
                                        </p:attrNameLst>
                                      </p:cBhvr>
                                      <p:to>
                                        <p:strVal val="visible"/>
                                      </p:to>
                                    </p:set>
                                    <p:anim calcmode="lin" valueType="num">
                                      <p:cBhvr additive="base">
                                        <p:cTn id="173" dur="1000" fill="hold"/>
                                        <p:tgtEl>
                                          <p:spTgt spid="154"/>
                                        </p:tgtEl>
                                        <p:attrNameLst>
                                          <p:attrName>ppt_x</p:attrName>
                                        </p:attrNameLst>
                                      </p:cBhvr>
                                      <p:tavLst>
                                        <p:tav tm="0">
                                          <p:val>
                                            <p:strVal val="#ppt_x"/>
                                          </p:val>
                                        </p:tav>
                                        <p:tav tm="100000">
                                          <p:val>
                                            <p:strVal val="#ppt_x"/>
                                          </p:val>
                                        </p:tav>
                                      </p:tavLst>
                                    </p:anim>
                                    <p:anim calcmode="lin" valueType="num">
                                      <p:cBhvr additive="base">
                                        <p:cTn id="174" dur="1000" fill="hold"/>
                                        <p:tgtEl>
                                          <p:spTgt spid="154"/>
                                        </p:tgtEl>
                                        <p:attrNameLst>
                                          <p:attrName>ppt_y</p:attrName>
                                        </p:attrNameLst>
                                      </p:cBhvr>
                                      <p:tavLst>
                                        <p:tav tm="0">
                                          <p:val>
                                            <p:strVal val="1+#ppt_h/2"/>
                                          </p:val>
                                        </p:tav>
                                        <p:tav tm="100000">
                                          <p:val>
                                            <p:strVal val="#ppt_y"/>
                                          </p:val>
                                        </p:tav>
                                      </p:tavLst>
                                    </p:anim>
                                  </p:childTnLst>
                                </p:cTn>
                              </p:par>
                              <p:par>
                                <p:cTn id="175" presetID="42" presetClass="entr" presetSubtype="0" fill="hold" grpId="0" nodeType="withEffect">
                                  <p:stCondLst>
                                    <p:cond delay="0"/>
                                  </p:stCondLst>
                                  <p:childTnLst>
                                    <p:set>
                                      <p:cBhvr>
                                        <p:cTn id="176" dur="1" fill="hold">
                                          <p:stCondLst>
                                            <p:cond delay="0"/>
                                          </p:stCondLst>
                                        </p:cTn>
                                        <p:tgtEl>
                                          <p:spTgt spid="123"/>
                                        </p:tgtEl>
                                        <p:attrNameLst>
                                          <p:attrName>style.visibility</p:attrName>
                                        </p:attrNameLst>
                                      </p:cBhvr>
                                      <p:to>
                                        <p:strVal val="visible"/>
                                      </p:to>
                                    </p:set>
                                    <p:animEffect transition="in" filter="fade">
                                      <p:cBhvr>
                                        <p:cTn id="177" dur="1000"/>
                                        <p:tgtEl>
                                          <p:spTgt spid="123"/>
                                        </p:tgtEl>
                                      </p:cBhvr>
                                    </p:animEffect>
                                    <p:anim calcmode="lin" valueType="num">
                                      <p:cBhvr>
                                        <p:cTn id="178" dur="1000" fill="hold"/>
                                        <p:tgtEl>
                                          <p:spTgt spid="123"/>
                                        </p:tgtEl>
                                        <p:attrNameLst>
                                          <p:attrName>ppt_x</p:attrName>
                                        </p:attrNameLst>
                                      </p:cBhvr>
                                      <p:tavLst>
                                        <p:tav tm="0">
                                          <p:val>
                                            <p:strVal val="#ppt_x"/>
                                          </p:val>
                                        </p:tav>
                                        <p:tav tm="100000">
                                          <p:val>
                                            <p:strVal val="#ppt_x"/>
                                          </p:val>
                                        </p:tav>
                                      </p:tavLst>
                                    </p:anim>
                                    <p:anim calcmode="lin" valueType="num">
                                      <p:cBhvr>
                                        <p:cTn id="179" dur="1000" fill="hold"/>
                                        <p:tgtEl>
                                          <p:spTgt spid="123"/>
                                        </p:tgtEl>
                                        <p:attrNameLst>
                                          <p:attrName>ppt_y</p:attrName>
                                        </p:attrNameLst>
                                      </p:cBhvr>
                                      <p:tavLst>
                                        <p:tav tm="0">
                                          <p:val>
                                            <p:strVal val="#ppt_y+.1"/>
                                          </p:val>
                                        </p:tav>
                                        <p:tav tm="100000">
                                          <p:val>
                                            <p:strVal val="#ppt_y"/>
                                          </p:val>
                                        </p:tav>
                                      </p:tavLst>
                                    </p:anim>
                                  </p:childTnLst>
                                </p:cTn>
                              </p:par>
                            </p:childTnLst>
                          </p:cTn>
                        </p:par>
                        <p:par>
                          <p:cTn id="180" fill="hold">
                            <p:stCondLst>
                              <p:cond delay="15500"/>
                            </p:stCondLst>
                            <p:childTnLst>
                              <p:par>
                                <p:cTn id="181" presetID="31" presetClass="entr" presetSubtype="0" fill="hold" grpId="0" nodeType="afterEffect">
                                  <p:stCondLst>
                                    <p:cond delay="0"/>
                                  </p:stCondLst>
                                  <p:childTnLst>
                                    <p:set>
                                      <p:cBhvr>
                                        <p:cTn id="182" dur="1" fill="hold">
                                          <p:stCondLst>
                                            <p:cond delay="0"/>
                                          </p:stCondLst>
                                        </p:cTn>
                                        <p:tgtEl>
                                          <p:spTgt spid="52"/>
                                        </p:tgtEl>
                                        <p:attrNameLst>
                                          <p:attrName>style.visibility</p:attrName>
                                        </p:attrNameLst>
                                      </p:cBhvr>
                                      <p:to>
                                        <p:strVal val="visible"/>
                                      </p:to>
                                    </p:set>
                                    <p:anim calcmode="lin" valueType="num">
                                      <p:cBhvr>
                                        <p:cTn id="183" dur="1000" fill="hold"/>
                                        <p:tgtEl>
                                          <p:spTgt spid="52"/>
                                        </p:tgtEl>
                                        <p:attrNameLst>
                                          <p:attrName>ppt_w</p:attrName>
                                        </p:attrNameLst>
                                      </p:cBhvr>
                                      <p:tavLst>
                                        <p:tav tm="0">
                                          <p:val>
                                            <p:fltVal val="0"/>
                                          </p:val>
                                        </p:tav>
                                        <p:tav tm="100000">
                                          <p:val>
                                            <p:strVal val="#ppt_w"/>
                                          </p:val>
                                        </p:tav>
                                      </p:tavLst>
                                    </p:anim>
                                    <p:anim calcmode="lin" valueType="num">
                                      <p:cBhvr>
                                        <p:cTn id="184" dur="1000" fill="hold"/>
                                        <p:tgtEl>
                                          <p:spTgt spid="52"/>
                                        </p:tgtEl>
                                        <p:attrNameLst>
                                          <p:attrName>ppt_h</p:attrName>
                                        </p:attrNameLst>
                                      </p:cBhvr>
                                      <p:tavLst>
                                        <p:tav tm="0">
                                          <p:val>
                                            <p:fltVal val="0"/>
                                          </p:val>
                                        </p:tav>
                                        <p:tav tm="100000">
                                          <p:val>
                                            <p:strVal val="#ppt_h"/>
                                          </p:val>
                                        </p:tav>
                                      </p:tavLst>
                                    </p:anim>
                                    <p:anim calcmode="lin" valueType="num">
                                      <p:cBhvr>
                                        <p:cTn id="185" dur="1000" fill="hold"/>
                                        <p:tgtEl>
                                          <p:spTgt spid="52"/>
                                        </p:tgtEl>
                                        <p:attrNameLst>
                                          <p:attrName>style.rotation</p:attrName>
                                        </p:attrNameLst>
                                      </p:cBhvr>
                                      <p:tavLst>
                                        <p:tav tm="0">
                                          <p:val>
                                            <p:fltVal val="90"/>
                                          </p:val>
                                        </p:tav>
                                        <p:tav tm="100000">
                                          <p:val>
                                            <p:fltVal val="0"/>
                                          </p:val>
                                        </p:tav>
                                      </p:tavLst>
                                    </p:anim>
                                    <p:animEffect transition="in" filter="fade">
                                      <p:cBhvr>
                                        <p:cTn id="186" dur="1000"/>
                                        <p:tgtEl>
                                          <p:spTgt spid="52"/>
                                        </p:tgtEl>
                                      </p:cBhvr>
                                    </p:animEffect>
                                  </p:childTnLst>
                                </p:cTn>
                              </p:par>
                              <p:par>
                                <p:cTn id="187" presetID="31" presetClass="entr" presetSubtype="0" fill="hold" nodeType="withEffect">
                                  <p:stCondLst>
                                    <p:cond delay="0"/>
                                  </p:stCondLst>
                                  <p:childTnLst>
                                    <p:set>
                                      <p:cBhvr>
                                        <p:cTn id="188" dur="1" fill="hold">
                                          <p:stCondLst>
                                            <p:cond delay="0"/>
                                          </p:stCondLst>
                                        </p:cTn>
                                        <p:tgtEl>
                                          <p:spTgt spid="72"/>
                                        </p:tgtEl>
                                        <p:attrNameLst>
                                          <p:attrName>style.visibility</p:attrName>
                                        </p:attrNameLst>
                                      </p:cBhvr>
                                      <p:to>
                                        <p:strVal val="visible"/>
                                      </p:to>
                                    </p:set>
                                    <p:anim calcmode="lin" valueType="num">
                                      <p:cBhvr>
                                        <p:cTn id="189" dur="1000" fill="hold"/>
                                        <p:tgtEl>
                                          <p:spTgt spid="72"/>
                                        </p:tgtEl>
                                        <p:attrNameLst>
                                          <p:attrName>ppt_w</p:attrName>
                                        </p:attrNameLst>
                                      </p:cBhvr>
                                      <p:tavLst>
                                        <p:tav tm="0">
                                          <p:val>
                                            <p:fltVal val="0"/>
                                          </p:val>
                                        </p:tav>
                                        <p:tav tm="100000">
                                          <p:val>
                                            <p:strVal val="#ppt_w"/>
                                          </p:val>
                                        </p:tav>
                                      </p:tavLst>
                                    </p:anim>
                                    <p:anim calcmode="lin" valueType="num">
                                      <p:cBhvr>
                                        <p:cTn id="190" dur="1000" fill="hold"/>
                                        <p:tgtEl>
                                          <p:spTgt spid="72"/>
                                        </p:tgtEl>
                                        <p:attrNameLst>
                                          <p:attrName>ppt_h</p:attrName>
                                        </p:attrNameLst>
                                      </p:cBhvr>
                                      <p:tavLst>
                                        <p:tav tm="0">
                                          <p:val>
                                            <p:fltVal val="0"/>
                                          </p:val>
                                        </p:tav>
                                        <p:tav tm="100000">
                                          <p:val>
                                            <p:strVal val="#ppt_h"/>
                                          </p:val>
                                        </p:tav>
                                      </p:tavLst>
                                    </p:anim>
                                    <p:anim calcmode="lin" valueType="num">
                                      <p:cBhvr>
                                        <p:cTn id="191" dur="1000" fill="hold"/>
                                        <p:tgtEl>
                                          <p:spTgt spid="72"/>
                                        </p:tgtEl>
                                        <p:attrNameLst>
                                          <p:attrName>style.rotation</p:attrName>
                                        </p:attrNameLst>
                                      </p:cBhvr>
                                      <p:tavLst>
                                        <p:tav tm="0">
                                          <p:val>
                                            <p:fltVal val="90"/>
                                          </p:val>
                                        </p:tav>
                                        <p:tav tm="100000">
                                          <p:val>
                                            <p:fltVal val="0"/>
                                          </p:val>
                                        </p:tav>
                                      </p:tavLst>
                                    </p:anim>
                                    <p:animEffect transition="in" filter="fade">
                                      <p:cBhvr>
                                        <p:cTn id="192" dur="1000"/>
                                        <p:tgtEl>
                                          <p:spTgt spid="72"/>
                                        </p:tgtEl>
                                      </p:cBhvr>
                                    </p:animEffect>
                                  </p:childTnLst>
                                </p:cTn>
                              </p:par>
                            </p:childTnLst>
                          </p:cTn>
                        </p:par>
                        <p:par>
                          <p:cTn id="193" fill="hold">
                            <p:stCondLst>
                              <p:cond delay="16500"/>
                            </p:stCondLst>
                            <p:childTnLst>
                              <p:par>
                                <p:cTn id="194" presetID="2" presetClass="entr" presetSubtype="4" fill="hold" nodeType="afterEffect">
                                  <p:stCondLst>
                                    <p:cond delay="0"/>
                                  </p:stCondLst>
                                  <p:childTnLst>
                                    <p:set>
                                      <p:cBhvr>
                                        <p:cTn id="195" dur="1" fill="hold">
                                          <p:stCondLst>
                                            <p:cond delay="0"/>
                                          </p:stCondLst>
                                        </p:cTn>
                                        <p:tgtEl>
                                          <p:spTgt spid="155"/>
                                        </p:tgtEl>
                                        <p:attrNameLst>
                                          <p:attrName>style.visibility</p:attrName>
                                        </p:attrNameLst>
                                      </p:cBhvr>
                                      <p:to>
                                        <p:strVal val="visible"/>
                                      </p:to>
                                    </p:set>
                                    <p:anim calcmode="lin" valueType="num">
                                      <p:cBhvr additive="base">
                                        <p:cTn id="196" dur="1000" fill="hold"/>
                                        <p:tgtEl>
                                          <p:spTgt spid="155"/>
                                        </p:tgtEl>
                                        <p:attrNameLst>
                                          <p:attrName>ppt_x</p:attrName>
                                        </p:attrNameLst>
                                      </p:cBhvr>
                                      <p:tavLst>
                                        <p:tav tm="0">
                                          <p:val>
                                            <p:strVal val="#ppt_x"/>
                                          </p:val>
                                        </p:tav>
                                        <p:tav tm="100000">
                                          <p:val>
                                            <p:strVal val="#ppt_x"/>
                                          </p:val>
                                        </p:tav>
                                      </p:tavLst>
                                    </p:anim>
                                    <p:anim calcmode="lin" valueType="num">
                                      <p:cBhvr additive="base">
                                        <p:cTn id="197" dur="1000" fill="hold"/>
                                        <p:tgtEl>
                                          <p:spTgt spid="155"/>
                                        </p:tgtEl>
                                        <p:attrNameLst>
                                          <p:attrName>ppt_y</p:attrName>
                                        </p:attrNameLst>
                                      </p:cBhvr>
                                      <p:tavLst>
                                        <p:tav tm="0">
                                          <p:val>
                                            <p:strVal val="1+#ppt_h/2"/>
                                          </p:val>
                                        </p:tav>
                                        <p:tav tm="100000">
                                          <p:val>
                                            <p:strVal val="#ppt_y"/>
                                          </p:val>
                                        </p:tav>
                                      </p:tavLst>
                                    </p:anim>
                                  </p:childTnLst>
                                </p:cTn>
                              </p:par>
                              <p:par>
                                <p:cTn id="198" presetID="42" presetClass="entr" presetSubtype="0" fill="hold" grpId="0" nodeType="withEffect">
                                  <p:stCondLst>
                                    <p:cond delay="0"/>
                                  </p:stCondLst>
                                  <p:childTnLst>
                                    <p:set>
                                      <p:cBhvr>
                                        <p:cTn id="199" dur="1" fill="hold">
                                          <p:stCondLst>
                                            <p:cond delay="0"/>
                                          </p:stCondLst>
                                        </p:cTn>
                                        <p:tgtEl>
                                          <p:spTgt spid="125"/>
                                        </p:tgtEl>
                                        <p:attrNameLst>
                                          <p:attrName>style.visibility</p:attrName>
                                        </p:attrNameLst>
                                      </p:cBhvr>
                                      <p:to>
                                        <p:strVal val="visible"/>
                                      </p:to>
                                    </p:set>
                                    <p:animEffect transition="in" filter="fade">
                                      <p:cBhvr>
                                        <p:cTn id="200" dur="1000"/>
                                        <p:tgtEl>
                                          <p:spTgt spid="125"/>
                                        </p:tgtEl>
                                      </p:cBhvr>
                                    </p:animEffect>
                                    <p:anim calcmode="lin" valueType="num">
                                      <p:cBhvr>
                                        <p:cTn id="201" dur="1000" fill="hold"/>
                                        <p:tgtEl>
                                          <p:spTgt spid="125"/>
                                        </p:tgtEl>
                                        <p:attrNameLst>
                                          <p:attrName>ppt_x</p:attrName>
                                        </p:attrNameLst>
                                      </p:cBhvr>
                                      <p:tavLst>
                                        <p:tav tm="0">
                                          <p:val>
                                            <p:strVal val="#ppt_x"/>
                                          </p:val>
                                        </p:tav>
                                        <p:tav tm="100000">
                                          <p:val>
                                            <p:strVal val="#ppt_x"/>
                                          </p:val>
                                        </p:tav>
                                      </p:tavLst>
                                    </p:anim>
                                    <p:anim calcmode="lin" valueType="num">
                                      <p:cBhvr>
                                        <p:cTn id="202" dur="1000" fill="hold"/>
                                        <p:tgtEl>
                                          <p:spTgt spid="125"/>
                                        </p:tgtEl>
                                        <p:attrNameLst>
                                          <p:attrName>ppt_y</p:attrName>
                                        </p:attrNameLst>
                                      </p:cBhvr>
                                      <p:tavLst>
                                        <p:tav tm="0">
                                          <p:val>
                                            <p:strVal val="#ppt_y+.1"/>
                                          </p:val>
                                        </p:tav>
                                        <p:tav tm="100000">
                                          <p:val>
                                            <p:strVal val="#ppt_y"/>
                                          </p:val>
                                        </p:tav>
                                      </p:tavLst>
                                    </p:anim>
                                  </p:childTnLst>
                                </p:cTn>
                              </p:par>
                            </p:childTnLst>
                          </p:cTn>
                        </p:par>
                        <p:par>
                          <p:cTn id="203" fill="hold">
                            <p:stCondLst>
                              <p:cond delay="17500"/>
                            </p:stCondLst>
                            <p:childTnLst>
                              <p:par>
                                <p:cTn id="204" presetID="31" presetClass="entr" presetSubtype="0" fill="hold" grpId="0" nodeType="afterEffect">
                                  <p:stCondLst>
                                    <p:cond delay="0"/>
                                  </p:stCondLst>
                                  <p:childTnLst>
                                    <p:set>
                                      <p:cBhvr>
                                        <p:cTn id="205" dur="1" fill="hold">
                                          <p:stCondLst>
                                            <p:cond delay="0"/>
                                          </p:stCondLst>
                                        </p:cTn>
                                        <p:tgtEl>
                                          <p:spTgt spid="38"/>
                                        </p:tgtEl>
                                        <p:attrNameLst>
                                          <p:attrName>style.visibility</p:attrName>
                                        </p:attrNameLst>
                                      </p:cBhvr>
                                      <p:to>
                                        <p:strVal val="visible"/>
                                      </p:to>
                                    </p:set>
                                    <p:anim calcmode="lin" valueType="num">
                                      <p:cBhvr>
                                        <p:cTn id="206" dur="1000" fill="hold"/>
                                        <p:tgtEl>
                                          <p:spTgt spid="38"/>
                                        </p:tgtEl>
                                        <p:attrNameLst>
                                          <p:attrName>ppt_w</p:attrName>
                                        </p:attrNameLst>
                                      </p:cBhvr>
                                      <p:tavLst>
                                        <p:tav tm="0">
                                          <p:val>
                                            <p:fltVal val="0"/>
                                          </p:val>
                                        </p:tav>
                                        <p:tav tm="100000">
                                          <p:val>
                                            <p:strVal val="#ppt_w"/>
                                          </p:val>
                                        </p:tav>
                                      </p:tavLst>
                                    </p:anim>
                                    <p:anim calcmode="lin" valueType="num">
                                      <p:cBhvr>
                                        <p:cTn id="207" dur="1000" fill="hold"/>
                                        <p:tgtEl>
                                          <p:spTgt spid="38"/>
                                        </p:tgtEl>
                                        <p:attrNameLst>
                                          <p:attrName>ppt_h</p:attrName>
                                        </p:attrNameLst>
                                      </p:cBhvr>
                                      <p:tavLst>
                                        <p:tav tm="0">
                                          <p:val>
                                            <p:fltVal val="0"/>
                                          </p:val>
                                        </p:tav>
                                        <p:tav tm="100000">
                                          <p:val>
                                            <p:strVal val="#ppt_h"/>
                                          </p:val>
                                        </p:tav>
                                      </p:tavLst>
                                    </p:anim>
                                    <p:anim calcmode="lin" valueType="num">
                                      <p:cBhvr>
                                        <p:cTn id="208" dur="1000" fill="hold"/>
                                        <p:tgtEl>
                                          <p:spTgt spid="38"/>
                                        </p:tgtEl>
                                        <p:attrNameLst>
                                          <p:attrName>style.rotation</p:attrName>
                                        </p:attrNameLst>
                                      </p:cBhvr>
                                      <p:tavLst>
                                        <p:tav tm="0">
                                          <p:val>
                                            <p:fltVal val="90"/>
                                          </p:val>
                                        </p:tav>
                                        <p:tav tm="100000">
                                          <p:val>
                                            <p:fltVal val="0"/>
                                          </p:val>
                                        </p:tav>
                                      </p:tavLst>
                                    </p:anim>
                                    <p:animEffect transition="in" filter="fade">
                                      <p:cBhvr>
                                        <p:cTn id="209" dur="1000"/>
                                        <p:tgtEl>
                                          <p:spTgt spid="38"/>
                                        </p:tgtEl>
                                      </p:cBhvr>
                                    </p:animEffect>
                                  </p:childTnLst>
                                </p:cTn>
                              </p:par>
                              <p:par>
                                <p:cTn id="210" presetID="31" presetClass="entr" presetSubtype="0" fill="hold" grpId="0" nodeType="withEffect">
                                  <p:stCondLst>
                                    <p:cond delay="0"/>
                                  </p:stCondLst>
                                  <p:childTnLst>
                                    <p:set>
                                      <p:cBhvr>
                                        <p:cTn id="211" dur="1" fill="hold">
                                          <p:stCondLst>
                                            <p:cond delay="0"/>
                                          </p:stCondLst>
                                        </p:cTn>
                                        <p:tgtEl>
                                          <p:spTgt spid="60"/>
                                        </p:tgtEl>
                                        <p:attrNameLst>
                                          <p:attrName>style.visibility</p:attrName>
                                        </p:attrNameLst>
                                      </p:cBhvr>
                                      <p:to>
                                        <p:strVal val="visible"/>
                                      </p:to>
                                    </p:set>
                                    <p:anim calcmode="lin" valueType="num">
                                      <p:cBhvr>
                                        <p:cTn id="212" dur="1000" fill="hold"/>
                                        <p:tgtEl>
                                          <p:spTgt spid="60"/>
                                        </p:tgtEl>
                                        <p:attrNameLst>
                                          <p:attrName>ppt_w</p:attrName>
                                        </p:attrNameLst>
                                      </p:cBhvr>
                                      <p:tavLst>
                                        <p:tav tm="0">
                                          <p:val>
                                            <p:fltVal val="0"/>
                                          </p:val>
                                        </p:tav>
                                        <p:tav tm="100000">
                                          <p:val>
                                            <p:strVal val="#ppt_w"/>
                                          </p:val>
                                        </p:tav>
                                      </p:tavLst>
                                    </p:anim>
                                    <p:anim calcmode="lin" valueType="num">
                                      <p:cBhvr>
                                        <p:cTn id="213" dur="1000" fill="hold"/>
                                        <p:tgtEl>
                                          <p:spTgt spid="60"/>
                                        </p:tgtEl>
                                        <p:attrNameLst>
                                          <p:attrName>ppt_h</p:attrName>
                                        </p:attrNameLst>
                                      </p:cBhvr>
                                      <p:tavLst>
                                        <p:tav tm="0">
                                          <p:val>
                                            <p:fltVal val="0"/>
                                          </p:val>
                                        </p:tav>
                                        <p:tav tm="100000">
                                          <p:val>
                                            <p:strVal val="#ppt_h"/>
                                          </p:val>
                                        </p:tav>
                                      </p:tavLst>
                                    </p:anim>
                                    <p:anim calcmode="lin" valueType="num">
                                      <p:cBhvr>
                                        <p:cTn id="214" dur="1000" fill="hold"/>
                                        <p:tgtEl>
                                          <p:spTgt spid="60"/>
                                        </p:tgtEl>
                                        <p:attrNameLst>
                                          <p:attrName>style.rotation</p:attrName>
                                        </p:attrNameLst>
                                      </p:cBhvr>
                                      <p:tavLst>
                                        <p:tav tm="0">
                                          <p:val>
                                            <p:fltVal val="90"/>
                                          </p:val>
                                        </p:tav>
                                        <p:tav tm="100000">
                                          <p:val>
                                            <p:fltVal val="0"/>
                                          </p:val>
                                        </p:tav>
                                      </p:tavLst>
                                    </p:anim>
                                    <p:animEffect transition="in" filter="fade">
                                      <p:cBhvr>
                                        <p:cTn id="215" dur="10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44" grpId="0" animBg="1"/>
      <p:bldP spid="46" grpId="0" animBg="1"/>
      <p:bldP spid="48" grpId="0" animBg="1"/>
      <p:bldP spid="50" grpId="0" animBg="1"/>
      <p:bldP spid="52" grpId="0" animBg="1"/>
      <p:bldP spid="38" grpId="0" animBg="1"/>
      <p:bldP spid="40" grpId="0" animBg="1"/>
      <p:bldP spid="57" grpId="0" animBg="1"/>
      <p:bldP spid="59" grpId="0" animBg="1"/>
      <p:bldP spid="60" grpId="0" animBg="1"/>
      <p:bldP spid="96" grpId="0" animBg="1"/>
      <p:bldP spid="97" grpId="0" animBg="1"/>
      <p:bldP spid="103" grpId="0" animBg="1"/>
      <p:bldP spid="112" grpId="0"/>
      <p:bldP spid="121" grpId="0"/>
      <p:bldP spid="123" grpId="0"/>
      <p:bldP spid="125" grpId="0"/>
      <p:bldP spid="128" grpId="0"/>
      <p:bldP spid="130" grpId="0"/>
      <p:bldP spid="132" grpId="0"/>
      <p:bldP spid="134" grpId="0"/>
      <p:bldP spid="127" grpId="0" animBg="1"/>
      <p:bldP spid="148" grpId="0"/>
      <p:bldP spid="53" grpId="0" animBg="1"/>
      <p:bldP spid="1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1651</TotalTime>
  <Words>1461</Words>
  <Application>Microsoft Office PowerPoint</Application>
  <PresentationFormat>Widescreen</PresentationFormat>
  <Paragraphs>81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330</cp:revision>
  <dcterms:created xsi:type="dcterms:W3CDTF">2016-09-28T22:08:47Z</dcterms:created>
  <dcterms:modified xsi:type="dcterms:W3CDTF">2019-09-24T20:24:01Z</dcterms:modified>
</cp:coreProperties>
</file>