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191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820D3D9E-45B0-446C-93A6-130C27BBC8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2019-09-24T20:20:06Z</dcterms:modified>
</cp:coreProperties>
</file>