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23991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a:extLst>
              <a:ext uri="{FF2B5EF4-FFF2-40B4-BE49-F238E27FC236}">
                <a16:creationId xmlns:a16="http://schemas.microsoft.com/office/drawing/2014/main" id="{F033E33D-368B-49EA-819D-09A7E266D330}"/>
              </a:ext>
            </a:extLst>
          </p:cNvPr>
          <p:cNvSpPr/>
          <p:nvPr/>
        </p:nvSpPr>
        <p:spPr>
          <a:xfrm rot="16200000">
            <a:off x="3959900" y="1219200"/>
            <a:ext cx="2362200" cy="2209801"/>
          </a:xfrm>
          <a:prstGeom prst="hexagon">
            <a:avLst>
              <a:gd name="adj" fmla="val 26994"/>
              <a:gd name="vf" fmla="val 115470"/>
            </a:avLst>
          </a:prstGeom>
          <a:blipFill dpi="0" rotWithShape="0">
            <a:blip r:embed="rId2"/>
            <a:srcRect/>
            <a:stretch>
              <a:fillRect/>
            </a:stretch>
          </a:blipFill>
          <a:ln w="254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D33677-B3CC-40B5-9852-9D56E554BB51}"/>
              </a:ext>
            </a:extLst>
          </p:cNvPr>
          <p:cNvSpPr>
            <a:spLocks noChangeAspect="1"/>
          </p:cNvSpPr>
          <p:nvPr/>
        </p:nvSpPr>
        <p:spPr>
          <a:xfrm rot="16200000">
            <a:off x="2026126" y="2441448"/>
            <a:ext cx="3819143" cy="5046909"/>
          </a:xfrm>
          <a:custGeom>
            <a:avLst/>
            <a:gdLst>
              <a:gd name="connsiteX0" fmla="*/ 3819143 w 3819143"/>
              <a:gd name="connsiteY0" fmla="*/ 2523455 h 5046909"/>
              <a:gd name="connsiteX1" fmla="*/ 2456780 w 3819143"/>
              <a:gd name="connsiteY1" fmla="*/ 5046909 h 5046909"/>
              <a:gd name="connsiteX2" fmla="*/ 0 w 3819143"/>
              <a:gd name="connsiteY2" fmla="*/ 5046909 h 5046909"/>
              <a:gd name="connsiteX3" fmla="*/ 1 w 3819143"/>
              <a:gd name="connsiteY3" fmla="*/ 0 h 5046909"/>
              <a:gd name="connsiteX4" fmla="*/ 2456780 w 3819143"/>
              <a:gd name="connsiteY4" fmla="*/ 0 h 5046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9143" h="5046909">
                <a:moveTo>
                  <a:pt x="3819143" y="2523455"/>
                </a:moveTo>
                <a:lnTo>
                  <a:pt x="2456780" y="5046909"/>
                </a:lnTo>
                <a:lnTo>
                  <a:pt x="0" y="5046909"/>
                </a:lnTo>
                <a:lnTo>
                  <a:pt x="1" y="0"/>
                </a:lnTo>
                <a:lnTo>
                  <a:pt x="2456780" y="0"/>
                </a:lnTo>
                <a:close/>
              </a:path>
            </a:pathLst>
          </a:custGeom>
          <a:blipFill dpi="0" rotWithShape="0">
            <a:blip r:embed="rId3"/>
            <a:srcRect/>
            <a:stretch>
              <a:fillRect/>
            </a:stretch>
          </a:blipFill>
          <a:ln w="254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487E389-D839-4DA9-BD71-8F9B0041E9B0}"/>
              </a:ext>
            </a:extLst>
          </p:cNvPr>
          <p:cNvSpPr>
            <a:spLocks noChangeAspect="1"/>
          </p:cNvSpPr>
          <p:nvPr/>
        </p:nvSpPr>
        <p:spPr>
          <a:xfrm rot="16200000">
            <a:off x="-210312" y="173736"/>
            <a:ext cx="4220665" cy="3835294"/>
          </a:xfrm>
          <a:custGeom>
            <a:avLst/>
            <a:gdLst>
              <a:gd name="connsiteX0" fmla="*/ 4220665 w 4220665"/>
              <a:gd name="connsiteY0" fmla="*/ 0 h 3835294"/>
              <a:gd name="connsiteX1" fmla="*/ 4220665 w 4220665"/>
              <a:gd name="connsiteY1" fmla="*/ 3486942 h 3835294"/>
              <a:gd name="connsiteX2" fmla="*/ 4032597 w 4220665"/>
              <a:gd name="connsiteY2" fmla="*/ 3835294 h 3835294"/>
              <a:gd name="connsiteX3" fmla="*/ 1362363 w 4220665"/>
              <a:gd name="connsiteY3" fmla="*/ 3835294 h 3835294"/>
              <a:gd name="connsiteX4" fmla="*/ 0 w 4220665"/>
              <a:gd name="connsiteY4" fmla="*/ 1311840 h 3835294"/>
              <a:gd name="connsiteX5" fmla="*/ 708236 w 4220665"/>
              <a:gd name="connsiteY5" fmla="*/ 0 h 3835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20665" h="3835294">
                <a:moveTo>
                  <a:pt x="4220665" y="0"/>
                </a:moveTo>
                <a:lnTo>
                  <a:pt x="4220665" y="3486942"/>
                </a:lnTo>
                <a:lnTo>
                  <a:pt x="4032597" y="3835294"/>
                </a:lnTo>
                <a:lnTo>
                  <a:pt x="1362363" y="3835294"/>
                </a:lnTo>
                <a:lnTo>
                  <a:pt x="0" y="1311840"/>
                </a:lnTo>
                <a:lnTo>
                  <a:pt x="708236" y="0"/>
                </a:lnTo>
                <a:close/>
              </a:path>
            </a:pathLst>
          </a:custGeom>
          <a:blipFill dpi="0" rotWithShape="0">
            <a:blip r:embed="rId4"/>
            <a:srcRect/>
            <a:stretch>
              <a:fillRect/>
            </a:stretch>
          </a:blipFill>
          <a:ln w="25400">
            <a:solidFill>
              <a:srgbClr val="5C70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11E2C04-FB5C-42D4-9D4F-E519624E9867}"/>
              </a:ext>
            </a:extLst>
          </p:cNvPr>
          <p:cNvSpPr>
            <a:spLocks noChangeAspect="1"/>
          </p:cNvSpPr>
          <p:nvPr/>
        </p:nvSpPr>
        <p:spPr>
          <a:xfrm rot="16200000">
            <a:off x="-941832" y="4709160"/>
            <a:ext cx="3096485" cy="1235711"/>
          </a:xfrm>
          <a:custGeom>
            <a:avLst/>
            <a:gdLst>
              <a:gd name="connsiteX0" fmla="*/ 3096485 w 3096485"/>
              <a:gd name="connsiteY0" fmla="*/ 1 h 1235711"/>
              <a:gd name="connsiteX1" fmla="*/ 2429349 w 3096485"/>
              <a:gd name="connsiteY1" fmla="*/ 1235711 h 1235711"/>
              <a:gd name="connsiteX2" fmla="*/ 392729 w 3096485"/>
              <a:gd name="connsiteY2" fmla="*/ 1235711 h 1235711"/>
              <a:gd name="connsiteX3" fmla="*/ 0 w 3096485"/>
              <a:gd name="connsiteY3" fmla="*/ 508273 h 1235711"/>
              <a:gd name="connsiteX4" fmla="*/ 0 w 3096485"/>
              <a:gd name="connsiteY4" fmla="*/ 0 h 123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485" h="1235711">
                <a:moveTo>
                  <a:pt x="3096485" y="1"/>
                </a:moveTo>
                <a:lnTo>
                  <a:pt x="2429349" y="1235711"/>
                </a:lnTo>
                <a:lnTo>
                  <a:pt x="392729" y="1235711"/>
                </a:lnTo>
                <a:lnTo>
                  <a:pt x="0" y="508273"/>
                </a:lnTo>
                <a:lnTo>
                  <a:pt x="0" y="0"/>
                </a:lnTo>
                <a:close/>
              </a:path>
            </a:pathLst>
          </a:custGeom>
          <a:blipFill dpi="0" rotWithShape="0">
            <a:blip r:embed="rId5"/>
            <a:srcRect/>
            <a:stretch>
              <a:fillRect/>
            </a:stretch>
          </a:blipFill>
          <a:ln w="25400">
            <a:solidFill>
              <a:srgbClr val="7286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97CCEFF-5BEF-4588-822B-BC9217AAB30B}"/>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2" name="TextBox 21">
            <a:extLst>
              <a:ext uri="{FF2B5EF4-FFF2-40B4-BE49-F238E27FC236}">
                <a16:creationId xmlns:a16="http://schemas.microsoft.com/office/drawing/2014/main" id="{7C79F5BB-A9C4-4F8C-830E-72AEB65A8940}"/>
              </a:ext>
            </a:extLst>
          </p:cNvPr>
          <p:cNvSpPr txBox="1"/>
          <p:nvPr/>
        </p:nvSpPr>
        <p:spPr>
          <a:xfrm>
            <a:off x="7985760" y="2971800"/>
            <a:ext cx="3749040" cy="360098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8" name="Picture 7">
            <a:hlinkClick r:id="rId6"/>
            <a:extLst>
              <a:ext uri="{FF2B5EF4-FFF2-40B4-BE49-F238E27FC236}">
                <a16:creationId xmlns:a16="http://schemas.microsoft.com/office/drawing/2014/main" id="{23E3345A-5956-40D2-8D49-431E89A3630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5845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 presetClass="entr" presetSubtype="3"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1+#ppt_w/2"/>
                                          </p:val>
                                        </p:tav>
                                        <p:tav tm="100000">
                                          <p:val>
                                            <p:strVal val="#ppt_x"/>
                                          </p:val>
                                        </p:tav>
                                      </p:tavLst>
                                    </p:anim>
                                    <p:anim calcmode="lin" valueType="num">
                                      <p:cBhvr additive="base">
                                        <p:cTn id="12" dur="100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000" fill="hold"/>
                                        <p:tgtEl>
                                          <p:spTgt spid="14"/>
                                        </p:tgtEl>
                                        <p:attrNameLst>
                                          <p:attrName>ppt_x</p:attrName>
                                        </p:attrNameLst>
                                      </p:cBhvr>
                                      <p:tavLst>
                                        <p:tav tm="0">
                                          <p:val>
                                            <p:strVal val="0-#ppt_w/2"/>
                                          </p:val>
                                        </p:tav>
                                        <p:tav tm="100000">
                                          <p:val>
                                            <p:strVal val="#ppt_x"/>
                                          </p:val>
                                        </p:tav>
                                      </p:tavLst>
                                    </p:anim>
                                    <p:anim calcmode="lin" valueType="num">
                                      <p:cBhvr additive="base">
                                        <p:cTn id="16" dur="1000" fill="hold"/>
                                        <p:tgtEl>
                                          <p:spTgt spid="14"/>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50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1000" fill="hold"/>
                                        <p:tgtEl>
                                          <p:spTgt spid="18"/>
                                        </p:tgtEl>
                                        <p:attrNameLst>
                                          <p:attrName>ppt_x</p:attrName>
                                        </p:attrNameLst>
                                      </p:cBhvr>
                                      <p:tavLst>
                                        <p:tav tm="0">
                                          <p:val>
                                            <p:strVal val="0-#ppt_w/2"/>
                                          </p:val>
                                        </p:tav>
                                        <p:tav tm="100000">
                                          <p:val>
                                            <p:strVal val="#ppt_x"/>
                                          </p:val>
                                        </p:tav>
                                      </p:tavLst>
                                    </p:anim>
                                    <p:anim calcmode="lin" valueType="num">
                                      <p:cBhvr additive="base">
                                        <p:cTn id="20" dur="1000" fill="hold"/>
                                        <p:tgtEl>
                                          <p:spTgt spid="18"/>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75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1000" fill="hold"/>
                                        <p:tgtEl>
                                          <p:spTgt spid="20"/>
                                        </p:tgtEl>
                                        <p:attrNameLst>
                                          <p:attrName>ppt_x</p:attrName>
                                        </p:attrNameLst>
                                      </p:cBhvr>
                                      <p:tavLst>
                                        <p:tav tm="0">
                                          <p:val>
                                            <p:strVal val="1+#ppt_w/2"/>
                                          </p:val>
                                        </p:tav>
                                        <p:tav tm="100000">
                                          <p:val>
                                            <p:strVal val="#ppt_x"/>
                                          </p:val>
                                        </p:tav>
                                      </p:tavLst>
                                    </p:anim>
                                    <p:anim calcmode="lin" valueType="num">
                                      <p:cBhvr additive="base">
                                        <p:cTn id="24" dur="1000" fill="hold"/>
                                        <p:tgtEl>
                                          <p:spTgt spid="20"/>
                                        </p:tgtEl>
                                        <p:attrNameLst>
                                          <p:attrName>ppt_y</p:attrName>
                                        </p:attrNameLst>
                                      </p:cBhvr>
                                      <p:tavLst>
                                        <p:tav tm="0">
                                          <p:val>
                                            <p:strVal val="1+#ppt_h/2"/>
                                          </p:val>
                                        </p:tav>
                                        <p:tav tm="100000">
                                          <p:val>
                                            <p:strVal val="#ppt_y"/>
                                          </p:val>
                                        </p:tav>
                                      </p:tavLst>
                                    </p:anim>
                                  </p:childTnLst>
                                </p:cTn>
                              </p:par>
                            </p:childTnLst>
                          </p:cTn>
                        </p:par>
                        <p:par>
                          <p:cTn id="25" fill="hold">
                            <p:stCondLst>
                              <p:cond delay="2250"/>
                            </p:stCondLst>
                            <p:childTnLst>
                              <p:par>
                                <p:cTn id="26" presetID="42" presetClass="entr" presetSubtype="0" fill="hold" grpId="0" nodeType="afterEffect">
                                  <p:stCondLst>
                                    <p:cond delay="0"/>
                                  </p:stCondLst>
                                  <p:childTnLst>
                                    <p:set>
                                      <p:cBhvr>
                                        <p:cTn id="27" dur="1" fill="hold">
                                          <p:stCondLst>
                                            <p:cond delay="0"/>
                                          </p:stCondLst>
                                        </p:cTn>
                                        <p:tgtEl>
                                          <p:spTgt spid="22">
                                            <p:txEl>
                                              <p:pRg st="0" end="0"/>
                                            </p:txEl>
                                          </p:spTgt>
                                        </p:tgtEl>
                                        <p:attrNameLst>
                                          <p:attrName>style.visibility</p:attrName>
                                        </p:attrNameLst>
                                      </p:cBhvr>
                                      <p:to>
                                        <p:strVal val="visible"/>
                                      </p:to>
                                    </p:set>
                                    <p:animEffect transition="in" filter="fade">
                                      <p:cBhvr>
                                        <p:cTn id="28" dur="1000"/>
                                        <p:tgtEl>
                                          <p:spTgt spid="22">
                                            <p:txEl>
                                              <p:pRg st="0" end="0"/>
                                            </p:txEl>
                                          </p:spTgt>
                                        </p:tgtEl>
                                      </p:cBhvr>
                                    </p:animEffect>
                                    <p:anim calcmode="lin" valueType="num">
                                      <p:cBhvr>
                                        <p:cTn id="29"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3250"/>
                            </p:stCondLst>
                            <p:childTnLst>
                              <p:par>
                                <p:cTn id="32" presetID="42" presetClass="entr" presetSubtype="0" fill="hold" grpId="0" nodeType="afterEffect">
                                  <p:stCondLst>
                                    <p:cond delay="0"/>
                                  </p:stCondLst>
                                  <p:childTnLst>
                                    <p:set>
                                      <p:cBhvr>
                                        <p:cTn id="33" dur="1" fill="hold">
                                          <p:stCondLst>
                                            <p:cond delay="0"/>
                                          </p:stCondLst>
                                        </p:cTn>
                                        <p:tgtEl>
                                          <p:spTgt spid="22">
                                            <p:txEl>
                                              <p:pRg st="2" end="2"/>
                                            </p:txEl>
                                          </p:spTgt>
                                        </p:tgtEl>
                                        <p:attrNameLst>
                                          <p:attrName>style.visibility</p:attrName>
                                        </p:attrNameLst>
                                      </p:cBhvr>
                                      <p:to>
                                        <p:strVal val="visible"/>
                                      </p:to>
                                    </p:set>
                                    <p:animEffect transition="in" filter="fade">
                                      <p:cBhvr>
                                        <p:cTn id="34" dur="1000"/>
                                        <p:tgtEl>
                                          <p:spTgt spid="22">
                                            <p:txEl>
                                              <p:pRg st="2" end="2"/>
                                            </p:txEl>
                                          </p:spTgt>
                                        </p:tgtEl>
                                      </p:cBhvr>
                                    </p:animEffect>
                                    <p:anim calcmode="lin" valueType="num">
                                      <p:cBhvr>
                                        <p:cTn id="35"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22">
                                            <p:txEl>
                                              <p:pRg st="4" end="4"/>
                                            </p:txEl>
                                          </p:spTgt>
                                        </p:tgtEl>
                                        <p:attrNameLst>
                                          <p:attrName>style.visibility</p:attrName>
                                        </p:attrNameLst>
                                      </p:cBhvr>
                                      <p:to>
                                        <p:strVal val="visible"/>
                                      </p:to>
                                    </p:set>
                                    <p:animEffect transition="in" filter="fade">
                                      <p:cBhvr>
                                        <p:cTn id="40" dur="1000"/>
                                        <p:tgtEl>
                                          <p:spTgt spid="22">
                                            <p:txEl>
                                              <p:pRg st="4" end="4"/>
                                            </p:txEl>
                                          </p:spTgt>
                                        </p:tgtEl>
                                      </p:cBhvr>
                                    </p:animEffect>
                                    <p:anim calcmode="lin" valueType="num">
                                      <p:cBhvr>
                                        <p:cTn id="41" dur="1000" fill="hold"/>
                                        <p:tgtEl>
                                          <p:spTgt spid="2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2">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42" presetClass="entr" presetSubtype="0" fill="hold" grpId="0" nodeType="afterEffect">
                                  <p:stCondLst>
                                    <p:cond delay="0"/>
                                  </p:stCondLst>
                                  <p:childTnLst>
                                    <p:set>
                                      <p:cBhvr>
                                        <p:cTn id="45" dur="1" fill="hold">
                                          <p:stCondLst>
                                            <p:cond delay="0"/>
                                          </p:stCondLst>
                                        </p:cTn>
                                        <p:tgtEl>
                                          <p:spTgt spid="22">
                                            <p:txEl>
                                              <p:pRg st="5" end="5"/>
                                            </p:txEl>
                                          </p:spTgt>
                                        </p:tgtEl>
                                        <p:attrNameLst>
                                          <p:attrName>style.visibility</p:attrName>
                                        </p:attrNameLst>
                                      </p:cBhvr>
                                      <p:to>
                                        <p:strVal val="visible"/>
                                      </p:to>
                                    </p:set>
                                    <p:animEffect transition="in" filter="fade">
                                      <p:cBhvr>
                                        <p:cTn id="46" dur="1000"/>
                                        <p:tgtEl>
                                          <p:spTgt spid="22">
                                            <p:txEl>
                                              <p:pRg st="5" end="5"/>
                                            </p:txEl>
                                          </p:spTgt>
                                        </p:tgtEl>
                                      </p:cBhvr>
                                    </p:animEffect>
                                    <p:anim calcmode="lin" valueType="num">
                                      <p:cBhvr>
                                        <p:cTn id="47" dur="10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6250"/>
                            </p:stCondLst>
                            <p:childTnLst>
                              <p:par>
                                <p:cTn id="50" presetID="42" presetClass="entr" presetSubtype="0" fill="hold" grpId="0" nodeType="afterEffect">
                                  <p:stCondLst>
                                    <p:cond delay="0"/>
                                  </p:stCondLst>
                                  <p:childTnLst>
                                    <p:set>
                                      <p:cBhvr>
                                        <p:cTn id="51" dur="1" fill="hold">
                                          <p:stCondLst>
                                            <p:cond delay="0"/>
                                          </p:stCondLst>
                                        </p:cTn>
                                        <p:tgtEl>
                                          <p:spTgt spid="22">
                                            <p:txEl>
                                              <p:pRg st="6" end="6"/>
                                            </p:txEl>
                                          </p:spTgt>
                                        </p:tgtEl>
                                        <p:attrNameLst>
                                          <p:attrName>style.visibility</p:attrName>
                                        </p:attrNameLst>
                                      </p:cBhvr>
                                      <p:to>
                                        <p:strVal val="visible"/>
                                      </p:to>
                                    </p:set>
                                    <p:animEffect transition="in" filter="fade">
                                      <p:cBhvr>
                                        <p:cTn id="52" dur="1000"/>
                                        <p:tgtEl>
                                          <p:spTgt spid="22">
                                            <p:txEl>
                                              <p:pRg st="6" end="6"/>
                                            </p:txEl>
                                          </p:spTgt>
                                        </p:tgtEl>
                                      </p:cBhvr>
                                    </p:animEffect>
                                    <p:anim calcmode="lin" valueType="num">
                                      <p:cBhvr>
                                        <p:cTn id="53" dur="10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7250"/>
                            </p:stCondLst>
                            <p:childTnLst>
                              <p:par>
                                <p:cTn id="56" presetID="42" presetClass="entr" presetSubtype="0" fill="hold" grpId="0" nodeType="afterEffect">
                                  <p:stCondLst>
                                    <p:cond delay="0"/>
                                  </p:stCondLst>
                                  <p:childTnLst>
                                    <p:set>
                                      <p:cBhvr>
                                        <p:cTn id="57" dur="1" fill="hold">
                                          <p:stCondLst>
                                            <p:cond delay="0"/>
                                          </p:stCondLst>
                                        </p:cTn>
                                        <p:tgtEl>
                                          <p:spTgt spid="22">
                                            <p:txEl>
                                              <p:pRg st="7" end="7"/>
                                            </p:txEl>
                                          </p:spTgt>
                                        </p:tgtEl>
                                        <p:attrNameLst>
                                          <p:attrName>style.visibility</p:attrName>
                                        </p:attrNameLst>
                                      </p:cBhvr>
                                      <p:to>
                                        <p:strVal val="visible"/>
                                      </p:to>
                                    </p:set>
                                    <p:animEffect transition="in" filter="fade">
                                      <p:cBhvr>
                                        <p:cTn id="58" dur="1000"/>
                                        <p:tgtEl>
                                          <p:spTgt spid="22">
                                            <p:txEl>
                                              <p:pRg st="7" end="7"/>
                                            </p:txEl>
                                          </p:spTgt>
                                        </p:tgtEl>
                                      </p:cBhvr>
                                    </p:animEffect>
                                    <p:anim calcmode="lin" valueType="num">
                                      <p:cBhvr>
                                        <p:cTn id="59" dur="1000" fill="hold"/>
                                        <p:tgtEl>
                                          <p:spTgt spid="22">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2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P spid="14" grpId="0" animBg="1"/>
      <p:bldP spid="18" grpId="0" animBg="1"/>
      <p:bldP spid="21" grpId="0"/>
      <p:bldP spid="2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1392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2019-09-24T20:13:19Z</dcterms:modified>
</cp:coreProperties>
</file>