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44888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C64741F4-52D8-41C0-B100-B0557E33AA1C}"/>
              </a:ext>
            </a:extLst>
          </p:cNvPr>
          <p:cNvSpPr/>
          <p:nvPr/>
        </p:nvSpPr>
        <p:spPr>
          <a:xfrm>
            <a:off x="2960772" y="3408218"/>
            <a:ext cx="444786" cy="1706879"/>
          </a:xfrm>
          <a:prstGeom prst="rect">
            <a:avLst/>
          </a:prstGeom>
          <a:solidFill>
            <a:srgbClr val="6AE6F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1E30BB3B-3B27-4A45-8035-E3A8D14F6312}"/>
              </a:ext>
            </a:extLst>
          </p:cNvPr>
          <p:cNvSpPr/>
          <p:nvPr/>
        </p:nvSpPr>
        <p:spPr>
          <a:xfrm>
            <a:off x="3488270" y="2918681"/>
            <a:ext cx="453350" cy="2189397"/>
          </a:xfrm>
          <a:prstGeom prst="rect">
            <a:avLst/>
          </a:prstGeom>
          <a:solidFill>
            <a:srgbClr val="FFE774"/>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CC5C97AC-5839-4DA4-A02E-BB1993A1A169}"/>
              </a:ext>
            </a:extLst>
          </p:cNvPr>
          <p:cNvSpPr/>
          <p:nvPr/>
        </p:nvSpPr>
        <p:spPr>
          <a:xfrm>
            <a:off x="4037322" y="2361700"/>
            <a:ext cx="445816" cy="2753397"/>
          </a:xfrm>
          <a:prstGeom prst="rect">
            <a:avLst/>
          </a:prstGeom>
          <a:solidFill>
            <a:srgbClr val="75EAE4"/>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3CAC67D9-E9C4-4DFD-A023-44C309562132}"/>
              </a:ext>
            </a:extLst>
          </p:cNvPr>
          <p:cNvSpPr/>
          <p:nvPr/>
        </p:nvSpPr>
        <p:spPr>
          <a:xfrm>
            <a:off x="4605854" y="3522518"/>
            <a:ext cx="449309" cy="1592579"/>
          </a:xfrm>
          <a:prstGeom prst="rect">
            <a:avLst/>
          </a:prstGeom>
          <a:solidFill>
            <a:srgbClr val="FFBAA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6E67F375-8850-49C7-B0E3-3D2330996DCE}"/>
              </a:ext>
            </a:extLst>
          </p:cNvPr>
          <p:cNvSpPr/>
          <p:nvPr/>
        </p:nvSpPr>
        <p:spPr>
          <a:xfrm>
            <a:off x="5129097" y="1843485"/>
            <a:ext cx="441560" cy="3272695"/>
          </a:xfrm>
          <a:prstGeom prst="rect">
            <a:avLst/>
          </a:prstGeom>
          <a:solidFill>
            <a:srgbClr val="88FFF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49" name="Freeform: Shape 48">
            <a:extLst>
              <a:ext uri="{FF2B5EF4-FFF2-40B4-BE49-F238E27FC236}">
                <a16:creationId xmlns:a16="http://schemas.microsoft.com/office/drawing/2014/main" id="{1F6A5050-6EAA-48E8-8416-67F1C98273D7}"/>
              </a:ext>
            </a:extLst>
          </p:cNvPr>
          <p:cNvSpPr/>
          <p:nvPr/>
        </p:nvSpPr>
        <p:spPr>
          <a:xfrm rot="3229739">
            <a:off x="1304787" y="4326921"/>
            <a:ext cx="660938" cy="2510395"/>
          </a:xfrm>
          <a:custGeom>
            <a:avLst/>
            <a:gdLst>
              <a:gd name="connsiteX0" fmla="*/ 660937 w 660938"/>
              <a:gd name="connsiteY0" fmla="*/ 0 h 2510395"/>
              <a:gd name="connsiteX1" fmla="*/ 660938 w 660938"/>
              <a:gd name="connsiteY1" fmla="*/ 1614610 h 2510395"/>
              <a:gd name="connsiteX2" fmla="*/ 6018 w 660938"/>
              <a:gd name="connsiteY2" fmla="*/ 2510395 h 2510395"/>
              <a:gd name="connsiteX3" fmla="*/ 1087 w 660938"/>
              <a:gd name="connsiteY3" fmla="*/ 2510395 h 2510395"/>
              <a:gd name="connsiteX4" fmla="*/ 0 w 660938"/>
              <a:gd name="connsiteY4" fmla="*/ 2488291 h 2510395"/>
              <a:gd name="connsiteX5" fmla="*/ 405372 w 660938"/>
              <a:gd name="connsiteY5" fmla="*/ 349557 h 2510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938" h="2510395">
                <a:moveTo>
                  <a:pt x="660937" y="0"/>
                </a:moveTo>
                <a:lnTo>
                  <a:pt x="660938" y="1614610"/>
                </a:lnTo>
                <a:lnTo>
                  <a:pt x="6018" y="2510395"/>
                </a:lnTo>
                <a:lnTo>
                  <a:pt x="1087" y="2510395"/>
                </a:lnTo>
                <a:lnTo>
                  <a:pt x="0" y="2488291"/>
                </a:lnTo>
                <a:lnTo>
                  <a:pt x="405372" y="349557"/>
                </a:lnTo>
                <a:close/>
              </a:path>
            </a:pathLst>
          </a:custGeom>
          <a:solidFill>
            <a:srgbClr val="FF746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27F28C8-A0FD-49A0-9E61-1E0CA828CD3E}"/>
              </a:ext>
            </a:extLst>
          </p:cNvPr>
          <p:cNvSpPr/>
          <p:nvPr/>
        </p:nvSpPr>
        <p:spPr>
          <a:xfrm rot="3229739">
            <a:off x="2301242" y="4735340"/>
            <a:ext cx="659860" cy="2002287"/>
          </a:xfrm>
          <a:custGeom>
            <a:avLst/>
            <a:gdLst>
              <a:gd name="connsiteX0" fmla="*/ 14435 w 659860"/>
              <a:gd name="connsiteY0" fmla="*/ 367933 h 2002287"/>
              <a:gd name="connsiteX1" fmla="*/ 283435 w 659860"/>
              <a:gd name="connsiteY1" fmla="*/ 0 h 2002287"/>
              <a:gd name="connsiteX2" fmla="*/ 659860 w 659860"/>
              <a:gd name="connsiteY2" fmla="*/ 1099746 h 2002287"/>
              <a:gd name="connsiteX3" fmla="*/ 0 w 659860"/>
              <a:gd name="connsiteY3" fmla="*/ 2002287 h 2002287"/>
            </a:gdLst>
            <a:ahLst/>
            <a:cxnLst>
              <a:cxn ang="0">
                <a:pos x="connsiteX0" y="connsiteY0"/>
              </a:cxn>
              <a:cxn ang="0">
                <a:pos x="connsiteX1" y="connsiteY1"/>
              </a:cxn>
              <a:cxn ang="0">
                <a:pos x="connsiteX2" y="connsiteY2"/>
              </a:cxn>
              <a:cxn ang="0">
                <a:pos x="connsiteX3" y="connsiteY3"/>
              </a:cxn>
            </a:cxnLst>
            <a:rect l="l" t="t" r="r" b="b"/>
            <a:pathLst>
              <a:path w="659860" h="2002287">
                <a:moveTo>
                  <a:pt x="14435" y="367933"/>
                </a:moveTo>
                <a:lnTo>
                  <a:pt x="283435" y="0"/>
                </a:lnTo>
                <a:lnTo>
                  <a:pt x="659860" y="1099746"/>
                </a:lnTo>
                <a:lnTo>
                  <a:pt x="0" y="2002287"/>
                </a:lnTo>
                <a:close/>
              </a:path>
            </a:pathLst>
          </a:cu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7F81CCE-0A42-412B-93BE-15F506DF1141}"/>
              </a:ext>
            </a:extLst>
          </p:cNvPr>
          <p:cNvSpPr/>
          <p:nvPr/>
        </p:nvSpPr>
        <p:spPr>
          <a:xfrm rot="817447">
            <a:off x="2956639" y="5018091"/>
            <a:ext cx="1071334" cy="1185785"/>
          </a:xfrm>
          <a:custGeom>
            <a:avLst/>
            <a:gdLst>
              <a:gd name="connsiteX0" fmla="*/ 421404 w 1071334"/>
              <a:gd name="connsiteY0" fmla="*/ 103120 h 1185785"/>
              <a:gd name="connsiteX1" fmla="*/ 846868 w 1071334"/>
              <a:gd name="connsiteY1" fmla="*/ 0 h 1185785"/>
              <a:gd name="connsiteX2" fmla="*/ 1071334 w 1071334"/>
              <a:gd name="connsiteY2" fmla="*/ 926125 h 1185785"/>
              <a:gd name="connsiteX3" fmla="*/ 0 w 1071334"/>
              <a:gd name="connsiteY3" fmla="*/ 1185785 h 1185785"/>
            </a:gdLst>
            <a:ahLst/>
            <a:cxnLst>
              <a:cxn ang="0">
                <a:pos x="connsiteX0" y="connsiteY0"/>
              </a:cxn>
              <a:cxn ang="0">
                <a:pos x="connsiteX1" y="connsiteY1"/>
              </a:cxn>
              <a:cxn ang="0">
                <a:pos x="connsiteX2" y="connsiteY2"/>
              </a:cxn>
              <a:cxn ang="0">
                <a:pos x="connsiteX3" y="connsiteY3"/>
              </a:cxn>
            </a:cxnLst>
            <a:rect l="l" t="t" r="r" b="b"/>
            <a:pathLst>
              <a:path w="1071334" h="1185785">
                <a:moveTo>
                  <a:pt x="421404" y="103120"/>
                </a:moveTo>
                <a:lnTo>
                  <a:pt x="846868" y="0"/>
                </a:lnTo>
                <a:lnTo>
                  <a:pt x="1071334" y="926125"/>
                </a:lnTo>
                <a:lnTo>
                  <a:pt x="0" y="1185785"/>
                </a:lnTo>
                <a:close/>
              </a:path>
            </a:pathLst>
          </a:custGeom>
          <a:solidFill>
            <a:srgbClr val="F4C95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08B02D9-E236-41E8-A78B-0C471E1A7DDF}"/>
              </a:ext>
            </a:extLst>
          </p:cNvPr>
          <p:cNvSpPr/>
          <p:nvPr/>
        </p:nvSpPr>
        <p:spPr>
          <a:xfrm>
            <a:off x="4039543" y="5108078"/>
            <a:ext cx="1106955" cy="952939"/>
          </a:xfrm>
          <a:custGeom>
            <a:avLst/>
            <a:gdLst>
              <a:gd name="connsiteX0" fmla="*/ 0 w 1106955"/>
              <a:gd name="connsiteY0" fmla="*/ 0 h 952939"/>
              <a:gd name="connsiteX1" fmla="*/ 439631 w 1106955"/>
              <a:gd name="connsiteY1" fmla="*/ 0 h 952939"/>
              <a:gd name="connsiteX2" fmla="*/ 1102072 w 1106955"/>
              <a:gd name="connsiteY2" fmla="*/ 937011 h 952939"/>
              <a:gd name="connsiteX3" fmla="*/ 1106955 w 1106955"/>
              <a:gd name="connsiteY3" fmla="*/ 952939 h 952939"/>
              <a:gd name="connsiteX4" fmla="*/ 0 w 1106955"/>
              <a:gd name="connsiteY4" fmla="*/ 952939 h 952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955" h="952939">
                <a:moveTo>
                  <a:pt x="0" y="0"/>
                </a:moveTo>
                <a:lnTo>
                  <a:pt x="439631" y="0"/>
                </a:lnTo>
                <a:lnTo>
                  <a:pt x="1102072" y="937011"/>
                </a:lnTo>
                <a:lnTo>
                  <a:pt x="1106955" y="952939"/>
                </a:lnTo>
                <a:lnTo>
                  <a:pt x="0" y="952939"/>
                </a:lnTo>
                <a:close/>
              </a:path>
            </a:pathLst>
          </a:custGeom>
          <a:solidFill>
            <a:srgbClr val="57CCC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5A2E739-59A2-4379-A86D-CF3D4C5CD8E5}"/>
              </a:ext>
            </a:extLst>
          </p:cNvPr>
          <p:cNvSpPr/>
          <p:nvPr/>
        </p:nvSpPr>
        <p:spPr>
          <a:xfrm rot="19337577">
            <a:off x="5014028" y="4692081"/>
            <a:ext cx="873044" cy="1823269"/>
          </a:xfrm>
          <a:custGeom>
            <a:avLst/>
            <a:gdLst>
              <a:gd name="connsiteX0" fmla="*/ 67666 w 873044"/>
              <a:gd name="connsiteY0" fmla="*/ 0 h 1823269"/>
              <a:gd name="connsiteX1" fmla="*/ 420343 w 873044"/>
              <a:gd name="connsiteY1" fmla="*/ 272649 h 1823269"/>
              <a:gd name="connsiteX2" fmla="*/ 873044 w 873044"/>
              <a:gd name="connsiteY2" fmla="*/ 1795195 h 1823269"/>
              <a:gd name="connsiteX3" fmla="*/ 872782 w 873044"/>
              <a:gd name="connsiteY3" fmla="*/ 1803888 h 1823269"/>
              <a:gd name="connsiteX4" fmla="*/ 868055 w 873044"/>
              <a:gd name="connsiteY4" fmla="*/ 1823269 h 1823269"/>
              <a:gd name="connsiteX5" fmla="*/ 0 w 873044"/>
              <a:gd name="connsiteY5" fmla="*/ 1152190 h 18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3044" h="1823269">
                <a:moveTo>
                  <a:pt x="67666" y="0"/>
                </a:moveTo>
                <a:lnTo>
                  <a:pt x="420343" y="272649"/>
                </a:lnTo>
                <a:lnTo>
                  <a:pt x="873044" y="1795195"/>
                </a:lnTo>
                <a:lnTo>
                  <a:pt x="872782" y="1803888"/>
                </a:lnTo>
                <a:lnTo>
                  <a:pt x="868055" y="1823269"/>
                </a:lnTo>
                <a:lnTo>
                  <a:pt x="0" y="1152190"/>
                </a:lnTo>
                <a:close/>
              </a:path>
            </a:pathLst>
          </a:custGeom>
          <a:solidFill>
            <a:srgbClr val="FF928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539D6876-21EA-47D9-A90E-4D77A3B5B4BA}"/>
              </a:ext>
            </a:extLst>
          </p:cNvPr>
          <p:cNvSpPr/>
          <p:nvPr/>
        </p:nvSpPr>
        <p:spPr>
          <a:xfrm rot="18606104">
            <a:off x="5914720" y="4347955"/>
            <a:ext cx="838795" cy="2469129"/>
          </a:xfrm>
          <a:custGeom>
            <a:avLst/>
            <a:gdLst>
              <a:gd name="connsiteX0" fmla="*/ 0 w 838795"/>
              <a:gd name="connsiteY0" fmla="*/ 0 h 2469129"/>
              <a:gd name="connsiteX1" fmla="*/ 301728 w 838795"/>
              <a:gd name="connsiteY1" fmla="*/ 358292 h 2469129"/>
              <a:gd name="connsiteX2" fmla="*/ 838795 w 838795"/>
              <a:gd name="connsiteY2" fmla="*/ 2441642 h 2469129"/>
              <a:gd name="connsiteX3" fmla="*/ 833496 w 838795"/>
              <a:gd name="connsiteY3" fmla="*/ 2469129 h 2469129"/>
              <a:gd name="connsiteX4" fmla="*/ 129171 w 838795"/>
              <a:gd name="connsiteY4" fmla="*/ 1632768 h 2469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795" h="2469129">
                <a:moveTo>
                  <a:pt x="0" y="0"/>
                </a:moveTo>
                <a:lnTo>
                  <a:pt x="301728" y="358292"/>
                </a:lnTo>
                <a:lnTo>
                  <a:pt x="838795" y="2441642"/>
                </a:lnTo>
                <a:lnTo>
                  <a:pt x="833496" y="2469129"/>
                </a:lnTo>
                <a:lnTo>
                  <a:pt x="129171" y="1632768"/>
                </a:lnTo>
                <a:close/>
              </a:path>
            </a:pathLst>
          </a:custGeom>
          <a:solidFill>
            <a:srgbClr val="60DCF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F9D09E5-357E-4922-A84B-2935EBE4D8C6}"/>
              </a:ext>
            </a:extLst>
          </p:cNvPr>
          <p:cNvSpPr/>
          <p:nvPr/>
        </p:nvSpPr>
        <p:spPr>
          <a:xfrm>
            <a:off x="436417" y="6057899"/>
            <a:ext cx="1101439" cy="800100"/>
          </a:xfrm>
          <a:prstGeom prst="rect">
            <a:avLst/>
          </a:pr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E21BD80-F9D6-463B-A9D8-65CBE1798D09}"/>
              </a:ext>
            </a:extLst>
          </p:cNvPr>
          <p:cNvSpPr/>
          <p:nvPr/>
        </p:nvSpPr>
        <p:spPr>
          <a:xfrm>
            <a:off x="1638299" y="6057900"/>
            <a:ext cx="1101439" cy="800100"/>
          </a:xfrm>
          <a:prstGeom prst="rect">
            <a:avLst/>
          </a:pr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82AD453-0093-42EA-AA74-B940BDA16019}"/>
              </a:ext>
            </a:extLst>
          </p:cNvPr>
          <p:cNvSpPr/>
          <p:nvPr/>
        </p:nvSpPr>
        <p:spPr>
          <a:xfrm>
            <a:off x="2840181" y="6057900"/>
            <a:ext cx="1098919" cy="800100"/>
          </a:xfrm>
          <a:prstGeom prst="rect">
            <a:avLst/>
          </a:pr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A9A3D8-FF46-4876-AF58-0D9EAB7B89C5}"/>
              </a:ext>
            </a:extLst>
          </p:cNvPr>
          <p:cNvSpPr/>
          <p:nvPr/>
        </p:nvSpPr>
        <p:spPr>
          <a:xfrm>
            <a:off x="4042063" y="6057900"/>
            <a:ext cx="1101439" cy="800100"/>
          </a:xfrm>
          <a:prstGeom prst="rect">
            <a:avLst/>
          </a:pr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D7EE45-FD38-451D-8B97-3B19C45731A9}"/>
              </a:ext>
            </a:extLst>
          </p:cNvPr>
          <p:cNvSpPr/>
          <p:nvPr/>
        </p:nvSpPr>
        <p:spPr>
          <a:xfrm>
            <a:off x="5243945" y="6057900"/>
            <a:ext cx="1101439" cy="800100"/>
          </a:xfrm>
          <a:prstGeom prst="rect">
            <a:avLst/>
          </a:pr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EAB1A87-FBA4-44CE-8D1A-1FBCBED5E26A}"/>
              </a:ext>
            </a:extLst>
          </p:cNvPr>
          <p:cNvSpPr/>
          <p:nvPr/>
        </p:nvSpPr>
        <p:spPr>
          <a:xfrm>
            <a:off x="6445827" y="6057900"/>
            <a:ext cx="1101439" cy="800100"/>
          </a:xfrm>
          <a:prstGeom prst="rect">
            <a:avLst/>
          </a:prstGeom>
          <a:solidFill>
            <a:srgbClr val="42BE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287325C-DADE-4671-9B47-A5524C402442}"/>
              </a:ext>
            </a:extLst>
          </p:cNvPr>
          <p:cNvSpPr/>
          <p:nvPr/>
        </p:nvSpPr>
        <p:spPr>
          <a:xfrm>
            <a:off x="2410690" y="2529525"/>
            <a:ext cx="422843" cy="2578554"/>
          </a:xfrm>
          <a:prstGeom prst="rect">
            <a:avLst/>
          </a:prstGeom>
          <a:solidFill>
            <a:srgbClr val="FF9C8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53562A1B-E97B-4481-9BDE-09A98ACFD5D9}"/>
              </a:ext>
            </a:extLst>
          </p:cNvPr>
          <p:cNvSpPr txBox="1">
            <a:spLocks noChangeArrowheads="1"/>
          </p:cNvSpPr>
          <p:nvPr/>
        </p:nvSpPr>
        <p:spPr bwMode="auto">
          <a:xfrm>
            <a:off x="2270562" y="2178325"/>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$432</a:t>
            </a:r>
          </a:p>
        </p:txBody>
      </p:sp>
      <p:sp>
        <p:nvSpPr>
          <p:cNvPr id="67" name="TextBox 66">
            <a:extLst>
              <a:ext uri="{FF2B5EF4-FFF2-40B4-BE49-F238E27FC236}">
                <a16:creationId xmlns:a16="http://schemas.microsoft.com/office/drawing/2014/main" id="{107B693C-56ED-4036-AEE7-114400B1033A}"/>
              </a:ext>
            </a:extLst>
          </p:cNvPr>
          <p:cNvSpPr txBox="1"/>
          <p:nvPr/>
        </p:nvSpPr>
        <p:spPr>
          <a:xfrm>
            <a:off x="552527" y="6124392"/>
            <a:ext cx="822961" cy="646331"/>
          </a:xfrm>
          <a:prstGeom prst="rect">
            <a:avLst/>
          </a:prstGeom>
          <a:noFill/>
        </p:spPr>
        <p:txBody>
          <a:bodyPr wrap="square" rtlCol="0">
            <a:spAutoFit/>
          </a:bodyPr>
          <a:lstStyle/>
          <a:p>
            <a:pPr algn="ctr"/>
            <a:r>
              <a:rPr lang="en-US" sz="2400" dirty="0">
                <a:solidFill>
                  <a:schemeClr val="bg1"/>
                </a:solidFill>
              </a:rPr>
              <a:t>01</a:t>
            </a:r>
          </a:p>
          <a:p>
            <a:pPr algn="ctr"/>
            <a:r>
              <a:rPr lang="en-US" sz="1200" dirty="0">
                <a:solidFill>
                  <a:schemeClr val="bg1"/>
                </a:solidFill>
              </a:rPr>
              <a:t>OPTION</a:t>
            </a:r>
          </a:p>
        </p:txBody>
      </p:sp>
      <p:sp>
        <p:nvSpPr>
          <p:cNvPr id="68" name="TextBox 67">
            <a:extLst>
              <a:ext uri="{FF2B5EF4-FFF2-40B4-BE49-F238E27FC236}">
                <a16:creationId xmlns:a16="http://schemas.microsoft.com/office/drawing/2014/main" id="{5B03DBA9-5BD5-4CAE-A80D-5FFE6C9D8A57}"/>
              </a:ext>
            </a:extLst>
          </p:cNvPr>
          <p:cNvSpPr txBox="1"/>
          <p:nvPr/>
        </p:nvSpPr>
        <p:spPr>
          <a:xfrm>
            <a:off x="1796853" y="6114001"/>
            <a:ext cx="822961" cy="646331"/>
          </a:xfrm>
          <a:prstGeom prst="rect">
            <a:avLst/>
          </a:prstGeom>
          <a:noFill/>
        </p:spPr>
        <p:txBody>
          <a:bodyPr wrap="square" rtlCol="0">
            <a:spAutoFit/>
          </a:bodyPr>
          <a:lstStyle/>
          <a:p>
            <a:pPr algn="ctr"/>
            <a:r>
              <a:rPr lang="en-US" sz="2400" dirty="0">
                <a:solidFill>
                  <a:schemeClr val="bg1"/>
                </a:solidFill>
              </a:rPr>
              <a:t>02</a:t>
            </a:r>
          </a:p>
          <a:p>
            <a:pPr algn="ctr"/>
            <a:r>
              <a:rPr lang="en-US" sz="1200" dirty="0">
                <a:solidFill>
                  <a:schemeClr val="bg1"/>
                </a:solidFill>
              </a:rPr>
              <a:t>OPTION</a:t>
            </a:r>
          </a:p>
        </p:txBody>
      </p:sp>
      <p:sp>
        <p:nvSpPr>
          <p:cNvPr id="69" name="TextBox 68">
            <a:extLst>
              <a:ext uri="{FF2B5EF4-FFF2-40B4-BE49-F238E27FC236}">
                <a16:creationId xmlns:a16="http://schemas.microsoft.com/office/drawing/2014/main" id="{E90BCEAF-BC61-443A-A3C0-6FA120D7B43A}"/>
              </a:ext>
            </a:extLst>
          </p:cNvPr>
          <p:cNvSpPr txBox="1"/>
          <p:nvPr/>
        </p:nvSpPr>
        <p:spPr>
          <a:xfrm>
            <a:off x="2980295" y="6111703"/>
            <a:ext cx="822961" cy="646331"/>
          </a:xfrm>
          <a:prstGeom prst="rect">
            <a:avLst/>
          </a:prstGeom>
          <a:noFill/>
        </p:spPr>
        <p:txBody>
          <a:bodyPr wrap="square" rtlCol="0">
            <a:spAutoFit/>
          </a:bodyPr>
          <a:lstStyle/>
          <a:p>
            <a:pPr algn="ctr"/>
            <a:r>
              <a:rPr lang="en-US" sz="2400" dirty="0">
                <a:solidFill>
                  <a:schemeClr val="bg1"/>
                </a:solidFill>
              </a:rPr>
              <a:t>03</a:t>
            </a:r>
          </a:p>
          <a:p>
            <a:pPr algn="ctr"/>
            <a:r>
              <a:rPr lang="en-US" sz="1200" dirty="0">
                <a:solidFill>
                  <a:schemeClr val="bg1"/>
                </a:solidFill>
              </a:rPr>
              <a:t>OPTION</a:t>
            </a:r>
          </a:p>
        </p:txBody>
      </p:sp>
      <p:sp>
        <p:nvSpPr>
          <p:cNvPr id="70" name="TextBox 69">
            <a:extLst>
              <a:ext uri="{FF2B5EF4-FFF2-40B4-BE49-F238E27FC236}">
                <a16:creationId xmlns:a16="http://schemas.microsoft.com/office/drawing/2014/main" id="{6C1EA50D-1728-4687-AC04-D1E5EB321068}"/>
              </a:ext>
            </a:extLst>
          </p:cNvPr>
          <p:cNvSpPr txBox="1"/>
          <p:nvPr/>
        </p:nvSpPr>
        <p:spPr>
          <a:xfrm>
            <a:off x="4158177" y="6094620"/>
            <a:ext cx="822961" cy="646331"/>
          </a:xfrm>
          <a:prstGeom prst="rect">
            <a:avLst/>
          </a:prstGeom>
          <a:noFill/>
        </p:spPr>
        <p:txBody>
          <a:bodyPr wrap="square" rtlCol="0">
            <a:spAutoFit/>
          </a:bodyPr>
          <a:lstStyle/>
          <a:p>
            <a:pPr algn="ctr"/>
            <a:r>
              <a:rPr lang="en-US" sz="2400" dirty="0">
                <a:solidFill>
                  <a:schemeClr val="bg1"/>
                </a:solidFill>
              </a:rPr>
              <a:t>04</a:t>
            </a:r>
          </a:p>
          <a:p>
            <a:pPr algn="ctr"/>
            <a:r>
              <a:rPr lang="en-US" sz="1200" dirty="0">
                <a:solidFill>
                  <a:schemeClr val="bg1"/>
                </a:solidFill>
              </a:rPr>
              <a:t>OPTION</a:t>
            </a:r>
          </a:p>
        </p:txBody>
      </p:sp>
      <p:sp>
        <p:nvSpPr>
          <p:cNvPr id="71" name="TextBox 70">
            <a:extLst>
              <a:ext uri="{FF2B5EF4-FFF2-40B4-BE49-F238E27FC236}">
                <a16:creationId xmlns:a16="http://schemas.microsoft.com/office/drawing/2014/main" id="{2428B10B-3F81-40C4-B029-197B3AC9C077}"/>
              </a:ext>
            </a:extLst>
          </p:cNvPr>
          <p:cNvSpPr txBox="1"/>
          <p:nvPr/>
        </p:nvSpPr>
        <p:spPr>
          <a:xfrm>
            <a:off x="5383183" y="6114000"/>
            <a:ext cx="822961" cy="646331"/>
          </a:xfrm>
          <a:prstGeom prst="rect">
            <a:avLst/>
          </a:prstGeom>
          <a:noFill/>
        </p:spPr>
        <p:txBody>
          <a:bodyPr wrap="square" rtlCol="0">
            <a:spAutoFit/>
          </a:bodyPr>
          <a:lstStyle/>
          <a:p>
            <a:pPr algn="ctr"/>
            <a:r>
              <a:rPr lang="en-US" sz="2400" dirty="0">
                <a:solidFill>
                  <a:schemeClr val="bg1"/>
                </a:solidFill>
              </a:rPr>
              <a:t>05</a:t>
            </a:r>
          </a:p>
          <a:p>
            <a:pPr algn="ctr"/>
            <a:r>
              <a:rPr lang="en-US" sz="1200" dirty="0">
                <a:solidFill>
                  <a:schemeClr val="bg1"/>
                </a:solidFill>
              </a:rPr>
              <a:t>OPTION</a:t>
            </a:r>
          </a:p>
        </p:txBody>
      </p:sp>
      <p:sp>
        <p:nvSpPr>
          <p:cNvPr id="72" name="TextBox 71">
            <a:extLst>
              <a:ext uri="{FF2B5EF4-FFF2-40B4-BE49-F238E27FC236}">
                <a16:creationId xmlns:a16="http://schemas.microsoft.com/office/drawing/2014/main" id="{95BE9C91-FC89-47B9-9C5B-655A96591B12}"/>
              </a:ext>
            </a:extLst>
          </p:cNvPr>
          <p:cNvSpPr txBox="1"/>
          <p:nvPr/>
        </p:nvSpPr>
        <p:spPr>
          <a:xfrm>
            <a:off x="6542338" y="6083114"/>
            <a:ext cx="822961" cy="646331"/>
          </a:xfrm>
          <a:prstGeom prst="rect">
            <a:avLst/>
          </a:prstGeom>
          <a:noFill/>
        </p:spPr>
        <p:txBody>
          <a:bodyPr wrap="square" rtlCol="0">
            <a:spAutoFit/>
          </a:bodyPr>
          <a:lstStyle/>
          <a:p>
            <a:pPr algn="ctr"/>
            <a:r>
              <a:rPr lang="en-US" sz="2400" dirty="0">
                <a:solidFill>
                  <a:schemeClr val="bg1"/>
                </a:solidFill>
              </a:rPr>
              <a:t>06</a:t>
            </a:r>
          </a:p>
          <a:p>
            <a:pPr algn="ctr"/>
            <a:r>
              <a:rPr lang="en-US" sz="1200" dirty="0">
                <a:solidFill>
                  <a:schemeClr val="bg1"/>
                </a:solidFill>
              </a:rPr>
              <a:t>OPTION</a:t>
            </a:r>
          </a:p>
        </p:txBody>
      </p:sp>
      <p:sp>
        <p:nvSpPr>
          <p:cNvPr id="74" name="Text Box 10">
            <a:extLst>
              <a:ext uri="{FF2B5EF4-FFF2-40B4-BE49-F238E27FC236}">
                <a16:creationId xmlns:a16="http://schemas.microsoft.com/office/drawing/2014/main" id="{01849561-16E7-4CB5-965C-55AA8699264F}"/>
              </a:ext>
            </a:extLst>
          </p:cNvPr>
          <p:cNvSpPr txBox="1">
            <a:spLocks noChangeArrowheads="1"/>
          </p:cNvSpPr>
          <p:nvPr/>
        </p:nvSpPr>
        <p:spPr bwMode="auto">
          <a:xfrm>
            <a:off x="2820641" y="3085290"/>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$278</a:t>
            </a:r>
          </a:p>
        </p:txBody>
      </p:sp>
      <p:sp>
        <p:nvSpPr>
          <p:cNvPr id="75" name="Text Box 10">
            <a:extLst>
              <a:ext uri="{FF2B5EF4-FFF2-40B4-BE49-F238E27FC236}">
                <a16:creationId xmlns:a16="http://schemas.microsoft.com/office/drawing/2014/main" id="{081055EE-E8C6-428B-A756-137BEDDB15A2}"/>
              </a:ext>
            </a:extLst>
          </p:cNvPr>
          <p:cNvSpPr txBox="1">
            <a:spLocks noChangeArrowheads="1"/>
          </p:cNvSpPr>
          <p:nvPr/>
        </p:nvSpPr>
        <p:spPr bwMode="auto">
          <a:xfrm>
            <a:off x="3326891" y="2587879"/>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$357</a:t>
            </a:r>
          </a:p>
        </p:txBody>
      </p:sp>
      <p:sp>
        <p:nvSpPr>
          <p:cNvPr id="76" name="Text Box 10">
            <a:extLst>
              <a:ext uri="{FF2B5EF4-FFF2-40B4-BE49-F238E27FC236}">
                <a16:creationId xmlns:a16="http://schemas.microsoft.com/office/drawing/2014/main" id="{12DFD4F1-26B8-4B6F-BB40-E125DD807924}"/>
              </a:ext>
            </a:extLst>
          </p:cNvPr>
          <p:cNvSpPr txBox="1">
            <a:spLocks noChangeArrowheads="1"/>
          </p:cNvSpPr>
          <p:nvPr/>
        </p:nvSpPr>
        <p:spPr bwMode="auto">
          <a:xfrm>
            <a:off x="4977224" y="1524085"/>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$504</a:t>
            </a:r>
          </a:p>
        </p:txBody>
      </p:sp>
      <p:sp>
        <p:nvSpPr>
          <p:cNvPr id="77" name="Text Box 10">
            <a:extLst>
              <a:ext uri="{FF2B5EF4-FFF2-40B4-BE49-F238E27FC236}">
                <a16:creationId xmlns:a16="http://schemas.microsoft.com/office/drawing/2014/main" id="{83E78DA1-299D-45BC-8BB1-5EBE90B8AC82}"/>
              </a:ext>
            </a:extLst>
          </p:cNvPr>
          <p:cNvSpPr txBox="1">
            <a:spLocks noChangeArrowheads="1"/>
          </p:cNvSpPr>
          <p:nvPr/>
        </p:nvSpPr>
        <p:spPr bwMode="auto">
          <a:xfrm>
            <a:off x="3907350" y="2037744"/>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$465</a:t>
            </a:r>
          </a:p>
        </p:txBody>
      </p:sp>
      <p:sp>
        <p:nvSpPr>
          <p:cNvPr id="78" name="Text Box 10">
            <a:extLst>
              <a:ext uri="{FF2B5EF4-FFF2-40B4-BE49-F238E27FC236}">
                <a16:creationId xmlns:a16="http://schemas.microsoft.com/office/drawing/2014/main" id="{E0A36ED2-CE8F-4CBA-B820-D759E868DEAD}"/>
              </a:ext>
            </a:extLst>
          </p:cNvPr>
          <p:cNvSpPr txBox="1">
            <a:spLocks noChangeArrowheads="1"/>
          </p:cNvSpPr>
          <p:nvPr/>
        </p:nvSpPr>
        <p:spPr bwMode="auto">
          <a:xfrm>
            <a:off x="4444998" y="3223789"/>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$251</a:t>
            </a:r>
          </a:p>
        </p:txBody>
      </p:sp>
      <p:sp>
        <p:nvSpPr>
          <p:cNvPr id="79" name="TextBox 78">
            <a:extLst>
              <a:ext uri="{FF2B5EF4-FFF2-40B4-BE49-F238E27FC236}">
                <a16:creationId xmlns:a16="http://schemas.microsoft.com/office/drawing/2014/main" id="{42357D27-2EE7-4464-AA9E-29E4D261485D}"/>
              </a:ext>
            </a:extLst>
          </p:cNvPr>
          <p:cNvSpPr txBox="1"/>
          <p:nvPr/>
        </p:nvSpPr>
        <p:spPr>
          <a:xfrm>
            <a:off x="7897847" y="818333"/>
            <a:ext cx="4010135" cy="5632311"/>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r>
              <a:rPr lang="en-US" sz="4000" b="1" dirty="0">
                <a:solidFill>
                  <a:srgbClr val="FF7467"/>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1"/>
              </a:solidFill>
              <a:latin typeface="Candara" panose="020E0502030303020204" pitchFamily="34" charset="0"/>
            </a:endParaRPr>
          </a:p>
          <a:p>
            <a:r>
              <a:rPr lang="en-US" sz="4000" b="1" dirty="0">
                <a:solidFill>
                  <a:srgbClr val="4CC8EC"/>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1"/>
              </a:solidFill>
              <a:latin typeface="Candara" panose="020E0502030303020204" pitchFamily="34" charset="0"/>
            </a:endParaRPr>
          </a:p>
        </p:txBody>
      </p:sp>
      <p:pic>
        <p:nvPicPr>
          <p:cNvPr id="34" name="Picture 33">
            <a:hlinkClick r:id="rId2"/>
            <a:extLst>
              <a:ext uri="{FF2B5EF4-FFF2-40B4-BE49-F238E27FC236}">
                <a16:creationId xmlns:a16="http://schemas.microsoft.com/office/drawing/2014/main" id="{69388B73-9CCC-4D3E-82E7-D418863FFD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3383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fade">
                                      <p:cBhvr>
                                        <p:cTn id="14" dur="500"/>
                                        <p:tgtEl>
                                          <p:spTgt spid="67"/>
                                        </p:tgtEl>
                                      </p:cBhvr>
                                    </p:animEffect>
                                    <p:anim calcmode="lin" valueType="num">
                                      <p:cBhvr>
                                        <p:cTn id="15" dur="500" fill="hold"/>
                                        <p:tgtEl>
                                          <p:spTgt spid="67"/>
                                        </p:tgtEl>
                                        <p:attrNameLst>
                                          <p:attrName>ppt_x</p:attrName>
                                        </p:attrNameLst>
                                      </p:cBhvr>
                                      <p:tavLst>
                                        <p:tav tm="0">
                                          <p:val>
                                            <p:strVal val="#ppt_x"/>
                                          </p:val>
                                        </p:tav>
                                        <p:tav tm="100000">
                                          <p:val>
                                            <p:strVal val="#ppt_x"/>
                                          </p:val>
                                        </p:tav>
                                      </p:tavLst>
                                    </p:anim>
                                    <p:anim calcmode="lin" valueType="num">
                                      <p:cBhvr>
                                        <p:cTn id="16" dur="500" fill="hold"/>
                                        <p:tgtEl>
                                          <p:spTgt spid="67"/>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down)">
                                      <p:cBhvr>
                                        <p:cTn id="20" dur="500"/>
                                        <p:tgtEl>
                                          <p:spTgt spid="49"/>
                                        </p:tgtEl>
                                      </p:cBhvr>
                                    </p:animEffect>
                                  </p:childTnLst>
                                </p:cTn>
                              </p:par>
                            </p:childTnLst>
                          </p:cTn>
                        </p:par>
                        <p:par>
                          <p:cTn id="21" fill="hold">
                            <p:stCondLst>
                              <p:cond delay="1500"/>
                            </p:stCondLst>
                            <p:childTnLst>
                              <p:par>
                                <p:cTn id="22" presetID="22" presetClass="entr" presetSubtype="4"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fade">
                                      <p:cBhvr>
                                        <p:cTn id="27" dur="1000"/>
                                        <p:tgtEl>
                                          <p:spTgt spid="66"/>
                                        </p:tgtEl>
                                      </p:cBhvr>
                                    </p:animEffect>
                                    <p:anim calcmode="lin" valueType="num">
                                      <p:cBhvr>
                                        <p:cTn id="28" dur="1000" fill="hold"/>
                                        <p:tgtEl>
                                          <p:spTgt spid="66"/>
                                        </p:tgtEl>
                                        <p:attrNameLst>
                                          <p:attrName>ppt_x</p:attrName>
                                        </p:attrNameLst>
                                      </p:cBhvr>
                                      <p:tavLst>
                                        <p:tav tm="0">
                                          <p:val>
                                            <p:strVal val="#ppt_x"/>
                                          </p:val>
                                        </p:tav>
                                        <p:tav tm="100000">
                                          <p:val>
                                            <p:strVal val="#ppt_x"/>
                                          </p:val>
                                        </p:tav>
                                      </p:tavLst>
                                    </p:anim>
                                    <p:anim calcmode="lin" valueType="num">
                                      <p:cBhvr>
                                        <p:cTn id="29" dur="1000" fill="hold"/>
                                        <p:tgtEl>
                                          <p:spTgt spid="66"/>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68"/>
                                        </p:tgtEl>
                                        <p:attrNameLst>
                                          <p:attrName>style.visibility</p:attrName>
                                        </p:attrNameLst>
                                      </p:cBhvr>
                                      <p:to>
                                        <p:strVal val="visible"/>
                                      </p:to>
                                    </p:set>
                                    <p:animEffect transition="in" filter="fade">
                                      <p:cBhvr>
                                        <p:cTn id="36" dur="500"/>
                                        <p:tgtEl>
                                          <p:spTgt spid="68"/>
                                        </p:tgtEl>
                                      </p:cBhvr>
                                    </p:animEffect>
                                    <p:anim calcmode="lin" valueType="num">
                                      <p:cBhvr>
                                        <p:cTn id="37" dur="500" fill="hold"/>
                                        <p:tgtEl>
                                          <p:spTgt spid="68"/>
                                        </p:tgtEl>
                                        <p:attrNameLst>
                                          <p:attrName>ppt_x</p:attrName>
                                        </p:attrNameLst>
                                      </p:cBhvr>
                                      <p:tavLst>
                                        <p:tav tm="0">
                                          <p:val>
                                            <p:strVal val="#ppt_x"/>
                                          </p:val>
                                        </p:tav>
                                        <p:tav tm="100000">
                                          <p:val>
                                            <p:strVal val="#ppt_x"/>
                                          </p:val>
                                        </p:tav>
                                      </p:tavLst>
                                    </p:anim>
                                    <p:anim calcmode="lin" valueType="num">
                                      <p:cBhvr>
                                        <p:cTn id="38" dur="500" fill="hold"/>
                                        <p:tgtEl>
                                          <p:spTgt spid="68"/>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22" presetClass="entr" presetSubtype="4"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00"/>
                                        <p:tgtEl>
                                          <p:spTgt spid="24"/>
                                        </p:tgtEl>
                                      </p:cBhvr>
                                    </p:animEffect>
                                  </p:childTnLst>
                                </p:cTn>
                              </p:par>
                            </p:childTnLst>
                          </p:cTn>
                        </p:par>
                        <p:par>
                          <p:cTn id="43" fill="hold">
                            <p:stCondLst>
                              <p:cond delay="3500"/>
                            </p:stCondLst>
                            <p:childTnLst>
                              <p:par>
                                <p:cTn id="44" presetID="22" presetClass="entr" presetSubtype="4" fill="hold" grpId="0" nodeType="afterEffect">
                                  <p:stCondLst>
                                    <p:cond delay="0"/>
                                  </p:stCondLst>
                                  <p:childTnLst>
                                    <p:set>
                                      <p:cBhvr>
                                        <p:cTn id="45" dur="1" fill="hold">
                                          <p:stCondLst>
                                            <p:cond delay="0"/>
                                          </p:stCondLst>
                                        </p:cTn>
                                        <p:tgtEl>
                                          <p:spTgt spid="61"/>
                                        </p:tgtEl>
                                        <p:attrNameLst>
                                          <p:attrName>style.visibility</p:attrName>
                                        </p:attrNameLst>
                                      </p:cBhvr>
                                      <p:to>
                                        <p:strVal val="visible"/>
                                      </p:to>
                                    </p:set>
                                    <p:animEffect transition="in" filter="wipe(down)">
                                      <p:cBhvr>
                                        <p:cTn id="46" dur="500"/>
                                        <p:tgtEl>
                                          <p:spTgt spid="61"/>
                                        </p:tgtEl>
                                      </p:cBhvr>
                                    </p:animEffect>
                                  </p:childTnLst>
                                </p:cTn>
                              </p:par>
                              <p:par>
                                <p:cTn id="47" presetID="42" presetClass="entr" presetSubtype="0" fill="hold" grpId="0" nodeType="with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1000"/>
                                        <p:tgtEl>
                                          <p:spTgt spid="74"/>
                                        </p:tgtEl>
                                      </p:cBhvr>
                                    </p:animEffect>
                                    <p:anim calcmode="lin" valueType="num">
                                      <p:cBhvr>
                                        <p:cTn id="50" dur="1000" fill="hold"/>
                                        <p:tgtEl>
                                          <p:spTgt spid="74"/>
                                        </p:tgtEl>
                                        <p:attrNameLst>
                                          <p:attrName>ppt_x</p:attrName>
                                        </p:attrNameLst>
                                      </p:cBhvr>
                                      <p:tavLst>
                                        <p:tav tm="0">
                                          <p:val>
                                            <p:strVal val="#ppt_x"/>
                                          </p:val>
                                        </p:tav>
                                        <p:tav tm="100000">
                                          <p:val>
                                            <p:strVal val="#ppt_x"/>
                                          </p:val>
                                        </p:tav>
                                      </p:tavLst>
                                    </p:anim>
                                    <p:anim calcmode="lin" valueType="num">
                                      <p:cBhvr>
                                        <p:cTn id="51" dur="1000" fill="hold"/>
                                        <p:tgtEl>
                                          <p:spTgt spid="74"/>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down)">
                                      <p:cBhvr>
                                        <p:cTn id="55" dur="500"/>
                                        <p:tgtEl>
                                          <p:spTgt spid="9"/>
                                        </p:tgtEl>
                                      </p:cBhvr>
                                    </p:animEffect>
                                  </p:childTnLst>
                                </p:cTn>
                              </p:par>
                              <p:par>
                                <p:cTn id="56" presetID="42" presetClass="entr" presetSubtype="0" fill="hold" grpId="0" nodeType="withEffect">
                                  <p:stCondLst>
                                    <p:cond delay="0"/>
                                  </p:stCondLst>
                                  <p:childTnLst>
                                    <p:set>
                                      <p:cBhvr>
                                        <p:cTn id="57" dur="1" fill="hold">
                                          <p:stCondLst>
                                            <p:cond delay="0"/>
                                          </p:stCondLst>
                                        </p:cTn>
                                        <p:tgtEl>
                                          <p:spTgt spid="69"/>
                                        </p:tgtEl>
                                        <p:attrNameLst>
                                          <p:attrName>style.visibility</p:attrName>
                                        </p:attrNameLst>
                                      </p:cBhvr>
                                      <p:to>
                                        <p:strVal val="visible"/>
                                      </p:to>
                                    </p:set>
                                    <p:animEffect transition="in" filter="fade">
                                      <p:cBhvr>
                                        <p:cTn id="58" dur="500"/>
                                        <p:tgtEl>
                                          <p:spTgt spid="69"/>
                                        </p:tgtEl>
                                      </p:cBhvr>
                                    </p:animEffect>
                                    <p:anim calcmode="lin" valueType="num">
                                      <p:cBhvr>
                                        <p:cTn id="59" dur="500" fill="hold"/>
                                        <p:tgtEl>
                                          <p:spTgt spid="69"/>
                                        </p:tgtEl>
                                        <p:attrNameLst>
                                          <p:attrName>ppt_x</p:attrName>
                                        </p:attrNameLst>
                                      </p:cBhvr>
                                      <p:tavLst>
                                        <p:tav tm="0">
                                          <p:val>
                                            <p:strVal val="#ppt_x"/>
                                          </p:val>
                                        </p:tav>
                                        <p:tav tm="100000">
                                          <p:val>
                                            <p:strVal val="#ppt_x"/>
                                          </p:val>
                                        </p:tav>
                                      </p:tavLst>
                                    </p:anim>
                                    <p:anim calcmode="lin" valueType="num">
                                      <p:cBhvr>
                                        <p:cTn id="60" dur="500" fill="hold"/>
                                        <p:tgtEl>
                                          <p:spTgt spid="69"/>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22" presetClass="entr" presetSubtype="4"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wipe(down)">
                                      <p:cBhvr>
                                        <p:cTn id="64" dur="500"/>
                                        <p:tgtEl>
                                          <p:spTgt spid="30"/>
                                        </p:tgtEl>
                                      </p:cBhvr>
                                    </p:animEffect>
                                  </p:childTnLst>
                                </p:cTn>
                              </p:par>
                            </p:childTnLst>
                          </p:cTn>
                        </p:par>
                        <p:par>
                          <p:cTn id="65" fill="hold">
                            <p:stCondLst>
                              <p:cond delay="5500"/>
                            </p:stCondLst>
                            <p:childTnLst>
                              <p:par>
                                <p:cTn id="66" presetID="22" presetClass="entr" presetSubtype="4" fill="hold" grpId="0" nodeType="afterEffect">
                                  <p:stCondLst>
                                    <p:cond delay="0"/>
                                  </p:stCondLst>
                                  <p:childTnLst>
                                    <p:set>
                                      <p:cBhvr>
                                        <p:cTn id="67" dur="1" fill="hold">
                                          <p:stCondLst>
                                            <p:cond delay="0"/>
                                          </p:stCondLst>
                                        </p:cTn>
                                        <p:tgtEl>
                                          <p:spTgt spid="62"/>
                                        </p:tgtEl>
                                        <p:attrNameLst>
                                          <p:attrName>style.visibility</p:attrName>
                                        </p:attrNameLst>
                                      </p:cBhvr>
                                      <p:to>
                                        <p:strVal val="visible"/>
                                      </p:to>
                                    </p:set>
                                    <p:animEffect transition="in" filter="wipe(down)">
                                      <p:cBhvr>
                                        <p:cTn id="68" dur="500"/>
                                        <p:tgtEl>
                                          <p:spTgt spid="6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75"/>
                                        </p:tgtEl>
                                        <p:attrNameLst>
                                          <p:attrName>style.visibility</p:attrName>
                                        </p:attrNameLst>
                                      </p:cBhvr>
                                      <p:to>
                                        <p:strVal val="visible"/>
                                      </p:to>
                                    </p:set>
                                    <p:animEffect transition="in" filter="fade">
                                      <p:cBhvr>
                                        <p:cTn id="71" dur="1000"/>
                                        <p:tgtEl>
                                          <p:spTgt spid="75"/>
                                        </p:tgtEl>
                                      </p:cBhvr>
                                    </p:animEffect>
                                    <p:anim calcmode="lin" valueType="num">
                                      <p:cBhvr>
                                        <p:cTn id="72" dur="1000" fill="hold"/>
                                        <p:tgtEl>
                                          <p:spTgt spid="75"/>
                                        </p:tgtEl>
                                        <p:attrNameLst>
                                          <p:attrName>ppt_x</p:attrName>
                                        </p:attrNameLst>
                                      </p:cBhvr>
                                      <p:tavLst>
                                        <p:tav tm="0">
                                          <p:val>
                                            <p:strVal val="#ppt_x"/>
                                          </p:val>
                                        </p:tav>
                                        <p:tav tm="100000">
                                          <p:val>
                                            <p:strVal val="#ppt_x"/>
                                          </p:val>
                                        </p:tav>
                                      </p:tavLst>
                                    </p:anim>
                                    <p:anim calcmode="lin" valueType="num">
                                      <p:cBhvr>
                                        <p:cTn id="73" dur="1000" fill="hold"/>
                                        <p:tgtEl>
                                          <p:spTgt spid="75"/>
                                        </p:tgtEl>
                                        <p:attrNameLst>
                                          <p:attrName>ppt_y</p:attrName>
                                        </p:attrNameLst>
                                      </p:cBhvr>
                                      <p:tavLst>
                                        <p:tav tm="0">
                                          <p:val>
                                            <p:strVal val="#ppt_y+.1"/>
                                          </p:val>
                                        </p:tav>
                                        <p:tav tm="100000">
                                          <p:val>
                                            <p:strVal val="#ppt_y"/>
                                          </p:val>
                                        </p:tav>
                                      </p:tavLst>
                                    </p:anim>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ipe(down)">
                                      <p:cBhvr>
                                        <p:cTn id="77" dur="500"/>
                                        <p:tgtEl>
                                          <p:spTgt spid="10"/>
                                        </p:tgtEl>
                                      </p:cBhvr>
                                    </p:animEffect>
                                  </p:childTnLst>
                                </p:cTn>
                              </p:par>
                              <p:par>
                                <p:cTn id="78" presetID="42" presetClass="entr" presetSubtype="0" fill="hold" grpId="0" nodeType="withEffect">
                                  <p:stCondLst>
                                    <p:cond delay="0"/>
                                  </p:stCondLst>
                                  <p:childTnLst>
                                    <p:set>
                                      <p:cBhvr>
                                        <p:cTn id="79" dur="1" fill="hold">
                                          <p:stCondLst>
                                            <p:cond delay="0"/>
                                          </p:stCondLst>
                                        </p:cTn>
                                        <p:tgtEl>
                                          <p:spTgt spid="70"/>
                                        </p:tgtEl>
                                        <p:attrNameLst>
                                          <p:attrName>style.visibility</p:attrName>
                                        </p:attrNameLst>
                                      </p:cBhvr>
                                      <p:to>
                                        <p:strVal val="visible"/>
                                      </p:to>
                                    </p:set>
                                    <p:animEffect transition="in" filter="fade">
                                      <p:cBhvr>
                                        <p:cTn id="80" dur="500"/>
                                        <p:tgtEl>
                                          <p:spTgt spid="70"/>
                                        </p:tgtEl>
                                      </p:cBhvr>
                                    </p:animEffect>
                                    <p:anim calcmode="lin" valueType="num">
                                      <p:cBhvr>
                                        <p:cTn id="81" dur="500" fill="hold"/>
                                        <p:tgtEl>
                                          <p:spTgt spid="70"/>
                                        </p:tgtEl>
                                        <p:attrNameLst>
                                          <p:attrName>ppt_x</p:attrName>
                                        </p:attrNameLst>
                                      </p:cBhvr>
                                      <p:tavLst>
                                        <p:tav tm="0">
                                          <p:val>
                                            <p:strVal val="#ppt_x"/>
                                          </p:val>
                                        </p:tav>
                                        <p:tav tm="100000">
                                          <p:val>
                                            <p:strVal val="#ppt_x"/>
                                          </p:val>
                                        </p:tav>
                                      </p:tavLst>
                                    </p:anim>
                                    <p:anim calcmode="lin" valueType="num">
                                      <p:cBhvr>
                                        <p:cTn id="82" dur="500" fill="hold"/>
                                        <p:tgtEl>
                                          <p:spTgt spid="70"/>
                                        </p:tgtEl>
                                        <p:attrNameLst>
                                          <p:attrName>ppt_y</p:attrName>
                                        </p:attrNameLst>
                                      </p:cBhvr>
                                      <p:tavLst>
                                        <p:tav tm="0">
                                          <p:val>
                                            <p:strVal val="#ppt_y+.1"/>
                                          </p:val>
                                        </p:tav>
                                        <p:tav tm="100000">
                                          <p:val>
                                            <p:strVal val="#ppt_y"/>
                                          </p:val>
                                        </p:tav>
                                      </p:tavLst>
                                    </p:anim>
                                  </p:childTnLst>
                                </p:cTn>
                              </p:par>
                            </p:childTnLst>
                          </p:cTn>
                        </p:par>
                        <p:par>
                          <p:cTn id="83" fill="hold">
                            <p:stCondLst>
                              <p:cond delay="7000"/>
                            </p:stCondLst>
                            <p:childTnLst>
                              <p:par>
                                <p:cTn id="84" presetID="22" presetClass="entr" presetSubtype="4" fill="hold" grpId="0" nodeType="afterEffect">
                                  <p:stCondLst>
                                    <p:cond delay="0"/>
                                  </p:stCondLst>
                                  <p:childTnLst>
                                    <p:set>
                                      <p:cBhvr>
                                        <p:cTn id="85" dur="1" fill="hold">
                                          <p:stCondLst>
                                            <p:cond delay="0"/>
                                          </p:stCondLst>
                                        </p:cTn>
                                        <p:tgtEl>
                                          <p:spTgt spid="57"/>
                                        </p:tgtEl>
                                        <p:attrNameLst>
                                          <p:attrName>style.visibility</p:attrName>
                                        </p:attrNameLst>
                                      </p:cBhvr>
                                      <p:to>
                                        <p:strVal val="visible"/>
                                      </p:to>
                                    </p:set>
                                    <p:animEffect transition="in" filter="wipe(down)">
                                      <p:cBhvr>
                                        <p:cTn id="86" dur="500"/>
                                        <p:tgtEl>
                                          <p:spTgt spid="57"/>
                                        </p:tgtEl>
                                      </p:cBhvr>
                                    </p:animEffect>
                                  </p:childTnLst>
                                </p:cTn>
                              </p:par>
                            </p:childTnLst>
                          </p:cTn>
                        </p:par>
                        <p:par>
                          <p:cTn id="87" fill="hold">
                            <p:stCondLst>
                              <p:cond delay="7500"/>
                            </p:stCondLst>
                            <p:childTnLst>
                              <p:par>
                                <p:cTn id="88" presetID="22" presetClass="entr" presetSubtype="4" fill="hold" grpId="0" nodeType="afterEffect">
                                  <p:stCondLst>
                                    <p:cond delay="0"/>
                                  </p:stCondLst>
                                  <p:childTnLst>
                                    <p:set>
                                      <p:cBhvr>
                                        <p:cTn id="89" dur="1" fill="hold">
                                          <p:stCondLst>
                                            <p:cond delay="0"/>
                                          </p:stCondLst>
                                        </p:cTn>
                                        <p:tgtEl>
                                          <p:spTgt spid="63"/>
                                        </p:tgtEl>
                                        <p:attrNameLst>
                                          <p:attrName>style.visibility</p:attrName>
                                        </p:attrNameLst>
                                      </p:cBhvr>
                                      <p:to>
                                        <p:strVal val="visible"/>
                                      </p:to>
                                    </p:set>
                                    <p:animEffect transition="in" filter="wipe(down)">
                                      <p:cBhvr>
                                        <p:cTn id="90" dur="500"/>
                                        <p:tgtEl>
                                          <p:spTgt spid="63"/>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11"/>
                                        </p:tgtEl>
                                        <p:attrNameLst>
                                          <p:attrName>style.visibility</p:attrName>
                                        </p:attrNameLst>
                                      </p:cBhvr>
                                      <p:to>
                                        <p:strVal val="visible"/>
                                      </p:to>
                                    </p:set>
                                    <p:animEffect transition="in" filter="wipe(down)">
                                      <p:cBhvr>
                                        <p:cTn id="99" dur="500"/>
                                        <p:tgtEl>
                                          <p:spTgt spid="11"/>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71"/>
                                        </p:tgtEl>
                                        <p:attrNameLst>
                                          <p:attrName>style.visibility</p:attrName>
                                        </p:attrNameLst>
                                      </p:cBhvr>
                                      <p:to>
                                        <p:strVal val="visible"/>
                                      </p:to>
                                    </p:set>
                                    <p:animEffect transition="in" filter="fade">
                                      <p:cBhvr>
                                        <p:cTn id="102" dur="500"/>
                                        <p:tgtEl>
                                          <p:spTgt spid="71"/>
                                        </p:tgtEl>
                                      </p:cBhvr>
                                    </p:animEffect>
                                    <p:anim calcmode="lin" valueType="num">
                                      <p:cBhvr>
                                        <p:cTn id="103" dur="500" fill="hold"/>
                                        <p:tgtEl>
                                          <p:spTgt spid="71"/>
                                        </p:tgtEl>
                                        <p:attrNameLst>
                                          <p:attrName>ppt_x</p:attrName>
                                        </p:attrNameLst>
                                      </p:cBhvr>
                                      <p:tavLst>
                                        <p:tav tm="0">
                                          <p:val>
                                            <p:strVal val="#ppt_x"/>
                                          </p:val>
                                        </p:tav>
                                        <p:tav tm="100000">
                                          <p:val>
                                            <p:strVal val="#ppt_x"/>
                                          </p:val>
                                        </p:tav>
                                      </p:tavLst>
                                    </p:anim>
                                    <p:anim calcmode="lin" valueType="num">
                                      <p:cBhvr>
                                        <p:cTn id="104" dur="500" fill="hold"/>
                                        <p:tgtEl>
                                          <p:spTgt spid="71"/>
                                        </p:tgtEl>
                                        <p:attrNameLst>
                                          <p:attrName>ppt_y</p:attrName>
                                        </p:attrNameLst>
                                      </p:cBhvr>
                                      <p:tavLst>
                                        <p:tav tm="0">
                                          <p:val>
                                            <p:strVal val="#ppt_y+.1"/>
                                          </p:val>
                                        </p:tav>
                                        <p:tav tm="100000">
                                          <p:val>
                                            <p:strVal val="#ppt_y"/>
                                          </p:val>
                                        </p:tav>
                                      </p:tavLst>
                                    </p:anim>
                                  </p:childTnLst>
                                </p:cTn>
                              </p:par>
                            </p:childTnLst>
                          </p:cTn>
                        </p:par>
                        <p:par>
                          <p:cTn id="105" fill="hold">
                            <p:stCondLst>
                              <p:cond delay="9000"/>
                            </p:stCondLst>
                            <p:childTnLst>
                              <p:par>
                                <p:cTn id="106" presetID="22" presetClass="entr" presetSubtype="4" fill="hold" grpId="0" nodeType="afterEffect">
                                  <p:stCondLst>
                                    <p:cond delay="0"/>
                                  </p:stCondLst>
                                  <p:childTnLst>
                                    <p:set>
                                      <p:cBhvr>
                                        <p:cTn id="107" dur="1" fill="hold">
                                          <p:stCondLst>
                                            <p:cond delay="0"/>
                                          </p:stCondLst>
                                        </p:cTn>
                                        <p:tgtEl>
                                          <p:spTgt spid="60"/>
                                        </p:tgtEl>
                                        <p:attrNameLst>
                                          <p:attrName>style.visibility</p:attrName>
                                        </p:attrNameLst>
                                      </p:cBhvr>
                                      <p:to>
                                        <p:strVal val="visible"/>
                                      </p:to>
                                    </p:set>
                                    <p:animEffect transition="in" filter="wipe(down)">
                                      <p:cBhvr>
                                        <p:cTn id="108" dur="500"/>
                                        <p:tgtEl>
                                          <p:spTgt spid="60"/>
                                        </p:tgtEl>
                                      </p:cBhvr>
                                    </p:animEffect>
                                  </p:childTnLst>
                                </p:cTn>
                              </p:par>
                            </p:childTnLst>
                          </p:cTn>
                        </p:par>
                        <p:par>
                          <p:cTn id="109" fill="hold">
                            <p:stCondLst>
                              <p:cond delay="9500"/>
                            </p:stCondLst>
                            <p:childTnLst>
                              <p:par>
                                <p:cTn id="110" presetID="22" presetClass="entr" presetSubtype="4" fill="hold" grpId="0" nodeType="afterEffect">
                                  <p:stCondLst>
                                    <p:cond delay="0"/>
                                  </p:stCondLst>
                                  <p:childTnLst>
                                    <p:set>
                                      <p:cBhvr>
                                        <p:cTn id="111" dur="1" fill="hold">
                                          <p:stCondLst>
                                            <p:cond delay="0"/>
                                          </p:stCondLst>
                                        </p:cTn>
                                        <p:tgtEl>
                                          <p:spTgt spid="64"/>
                                        </p:tgtEl>
                                        <p:attrNameLst>
                                          <p:attrName>style.visibility</p:attrName>
                                        </p:attrNameLst>
                                      </p:cBhvr>
                                      <p:to>
                                        <p:strVal val="visible"/>
                                      </p:to>
                                    </p:set>
                                    <p:animEffect transition="in" filter="wipe(down)">
                                      <p:cBhvr>
                                        <p:cTn id="112" dur="500"/>
                                        <p:tgtEl>
                                          <p:spTgt spid="64"/>
                                        </p:tgtEl>
                                      </p:cBhvr>
                                    </p:animEffect>
                                  </p:childTnLst>
                                </p:cTn>
                              </p:par>
                              <p:par>
                                <p:cTn id="113" presetID="42" presetClass="entr" presetSubtype="0" fill="hold" grpId="0" nodeType="withEffect">
                                  <p:stCondLst>
                                    <p:cond delay="0"/>
                                  </p:stCondLst>
                                  <p:childTnLst>
                                    <p:set>
                                      <p:cBhvr>
                                        <p:cTn id="114" dur="1" fill="hold">
                                          <p:stCondLst>
                                            <p:cond delay="0"/>
                                          </p:stCondLst>
                                        </p:cTn>
                                        <p:tgtEl>
                                          <p:spTgt spid="78"/>
                                        </p:tgtEl>
                                        <p:attrNameLst>
                                          <p:attrName>style.visibility</p:attrName>
                                        </p:attrNameLst>
                                      </p:cBhvr>
                                      <p:to>
                                        <p:strVal val="visible"/>
                                      </p:to>
                                    </p:set>
                                    <p:animEffect transition="in" filter="fade">
                                      <p:cBhvr>
                                        <p:cTn id="115" dur="1000"/>
                                        <p:tgtEl>
                                          <p:spTgt spid="78"/>
                                        </p:tgtEl>
                                      </p:cBhvr>
                                    </p:animEffect>
                                    <p:anim calcmode="lin" valueType="num">
                                      <p:cBhvr>
                                        <p:cTn id="116" dur="1000" fill="hold"/>
                                        <p:tgtEl>
                                          <p:spTgt spid="78"/>
                                        </p:tgtEl>
                                        <p:attrNameLst>
                                          <p:attrName>ppt_x</p:attrName>
                                        </p:attrNameLst>
                                      </p:cBhvr>
                                      <p:tavLst>
                                        <p:tav tm="0">
                                          <p:val>
                                            <p:strVal val="#ppt_x"/>
                                          </p:val>
                                        </p:tav>
                                        <p:tav tm="100000">
                                          <p:val>
                                            <p:strVal val="#ppt_x"/>
                                          </p:val>
                                        </p:tav>
                                      </p:tavLst>
                                    </p:anim>
                                    <p:anim calcmode="lin" valueType="num">
                                      <p:cBhvr>
                                        <p:cTn id="117" dur="1000" fill="hold"/>
                                        <p:tgtEl>
                                          <p:spTgt spid="78"/>
                                        </p:tgtEl>
                                        <p:attrNameLst>
                                          <p:attrName>ppt_y</p:attrName>
                                        </p:attrNameLst>
                                      </p:cBhvr>
                                      <p:tavLst>
                                        <p:tav tm="0">
                                          <p:val>
                                            <p:strVal val="#ppt_y+.1"/>
                                          </p:val>
                                        </p:tav>
                                        <p:tav tm="100000">
                                          <p:val>
                                            <p:strVal val="#ppt_y"/>
                                          </p:val>
                                        </p:tav>
                                      </p:tavLst>
                                    </p:anim>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Effect transition="in" filter="wipe(down)">
                                      <p:cBhvr>
                                        <p:cTn id="121" dur="500"/>
                                        <p:tgtEl>
                                          <p:spTgt spid="12"/>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fade">
                                      <p:cBhvr>
                                        <p:cTn id="124" dur="1000"/>
                                        <p:tgtEl>
                                          <p:spTgt spid="72"/>
                                        </p:tgtEl>
                                      </p:cBhvr>
                                    </p:animEffect>
                                    <p:anim calcmode="lin" valueType="num">
                                      <p:cBhvr>
                                        <p:cTn id="125" dur="1000" fill="hold"/>
                                        <p:tgtEl>
                                          <p:spTgt spid="72"/>
                                        </p:tgtEl>
                                        <p:attrNameLst>
                                          <p:attrName>ppt_x</p:attrName>
                                        </p:attrNameLst>
                                      </p:cBhvr>
                                      <p:tavLst>
                                        <p:tav tm="0">
                                          <p:val>
                                            <p:strVal val="#ppt_x"/>
                                          </p:val>
                                        </p:tav>
                                        <p:tav tm="100000">
                                          <p:val>
                                            <p:strVal val="#ppt_x"/>
                                          </p:val>
                                        </p:tav>
                                      </p:tavLst>
                                    </p:anim>
                                    <p:anim calcmode="lin" valueType="num">
                                      <p:cBhvr>
                                        <p:cTn id="126" dur="1000" fill="hold"/>
                                        <p:tgtEl>
                                          <p:spTgt spid="72"/>
                                        </p:tgtEl>
                                        <p:attrNameLst>
                                          <p:attrName>ppt_y</p:attrName>
                                        </p:attrNameLst>
                                      </p:cBhvr>
                                      <p:tavLst>
                                        <p:tav tm="0">
                                          <p:val>
                                            <p:strVal val="#ppt_y+.1"/>
                                          </p:val>
                                        </p:tav>
                                        <p:tav tm="100000">
                                          <p:val>
                                            <p:strVal val="#ppt_y"/>
                                          </p:val>
                                        </p:tav>
                                      </p:tavLst>
                                    </p:anim>
                                  </p:childTnLst>
                                </p:cTn>
                              </p:par>
                            </p:childTnLst>
                          </p:cTn>
                        </p:par>
                        <p:par>
                          <p:cTn id="127" fill="hold">
                            <p:stCondLst>
                              <p:cond delay="11500"/>
                            </p:stCondLst>
                            <p:childTnLst>
                              <p:par>
                                <p:cTn id="128" presetID="22" presetClass="entr" presetSubtype="4" fill="hold" grpId="0" nodeType="afterEffect">
                                  <p:stCondLst>
                                    <p:cond delay="0"/>
                                  </p:stCondLst>
                                  <p:childTnLst>
                                    <p:set>
                                      <p:cBhvr>
                                        <p:cTn id="129" dur="1" fill="hold">
                                          <p:stCondLst>
                                            <p:cond delay="0"/>
                                          </p:stCondLst>
                                        </p:cTn>
                                        <p:tgtEl>
                                          <p:spTgt spid="52"/>
                                        </p:tgtEl>
                                        <p:attrNameLst>
                                          <p:attrName>style.visibility</p:attrName>
                                        </p:attrNameLst>
                                      </p:cBhvr>
                                      <p:to>
                                        <p:strVal val="visible"/>
                                      </p:to>
                                    </p:set>
                                    <p:animEffect transition="in" filter="wipe(down)">
                                      <p:cBhvr>
                                        <p:cTn id="130" dur="500"/>
                                        <p:tgtEl>
                                          <p:spTgt spid="52"/>
                                        </p:tgtEl>
                                      </p:cBhvr>
                                    </p:animEffect>
                                  </p:childTnLst>
                                </p:cTn>
                              </p:par>
                            </p:childTnLst>
                          </p:cTn>
                        </p:par>
                        <p:par>
                          <p:cTn id="131" fill="hold">
                            <p:stCondLst>
                              <p:cond delay="12000"/>
                            </p:stCondLst>
                            <p:childTnLst>
                              <p:par>
                                <p:cTn id="132" presetID="22" presetClass="entr" presetSubtype="4" fill="hold" grpId="0" nodeType="afterEffect">
                                  <p:stCondLst>
                                    <p:cond delay="0"/>
                                  </p:stCondLst>
                                  <p:childTnLst>
                                    <p:set>
                                      <p:cBhvr>
                                        <p:cTn id="133" dur="1" fill="hold">
                                          <p:stCondLst>
                                            <p:cond delay="0"/>
                                          </p:stCondLst>
                                        </p:cTn>
                                        <p:tgtEl>
                                          <p:spTgt spid="65"/>
                                        </p:tgtEl>
                                        <p:attrNameLst>
                                          <p:attrName>style.visibility</p:attrName>
                                        </p:attrNameLst>
                                      </p:cBhvr>
                                      <p:to>
                                        <p:strVal val="visible"/>
                                      </p:to>
                                    </p:set>
                                    <p:animEffect transition="in" filter="wipe(down)">
                                      <p:cBhvr>
                                        <p:cTn id="134" dur="500"/>
                                        <p:tgtEl>
                                          <p:spTgt spid="65"/>
                                        </p:tgtEl>
                                      </p:cBhvr>
                                    </p:animEffect>
                                  </p:childTnLst>
                                </p:cTn>
                              </p:par>
                              <p:par>
                                <p:cTn id="135" presetID="42" presetClass="entr" presetSubtype="0" fill="hold" grpId="0" nodeType="withEffect">
                                  <p:stCondLst>
                                    <p:cond delay="0"/>
                                  </p:stCondLst>
                                  <p:childTnLst>
                                    <p:set>
                                      <p:cBhvr>
                                        <p:cTn id="136" dur="1" fill="hold">
                                          <p:stCondLst>
                                            <p:cond delay="0"/>
                                          </p:stCondLst>
                                        </p:cTn>
                                        <p:tgtEl>
                                          <p:spTgt spid="76"/>
                                        </p:tgtEl>
                                        <p:attrNameLst>
                                          <p:attrName>style.visibility</p:attrName>
                                        </p:attrNameLst>
                                      </p:cBhvr>
                                      <p:to>
                                        <p:strVal val="visible"/>
                                      </p:to>
                                    </p:set>
                                    <p:animEffect transition="in" filter="fade">
                                      <p:cBhvr>
                                        <p:cTn id="137" dur="500"/>
                                        <p:tgtEl>
                                          <p:spTgt spid="76"/>
                                        </p:tgtEl>
                                      </p:cBhvr>
                                    </p:animEffect>
                                    <p:anim calcmode="lin" valueType="num">
                                      <p:cBhvr>
                                        <p:cTn id="138" dur="500" fill="hold"/>
                                        <p:tgtEl>
                                          <p:spTgt spid="76"/>
                                        </p:tgtEl>
                                        <p:attrNameLst>
                                          <p:attrName>ppt_x</p:attrName>
                                        </p:attrNameLst>
                                      </p:cBhvr>
                                      <p:tavLst>
                                        <p:tav tm="0">
                                          <p:val>
                                            <p:strVal val="#ppt_x"/>
                                          </p:val>
                                        </p:tav>
                                        <p:tav tm="100000">
                                          <p:val>
                                            <p:strVal val="#ppt_x"/>
                                          </p:val>
                                        </p:tav>
                                      </p:tavLst>
                                    </p:anim>
                                    <p:anim calcmode="lin" valueType="num">
                                      <p:cBhvr>
                                        <p:cTn id="139" dur="500" fill="hold"/>
                                        <p:tgtEl>
                                          <p:spTgt spid="76"/>
                                        </p:tgtEl>
                                        <p:attrNameLst>
                                          <p:attrName>ppt_y</p:attrName>
                                        </p:attrNameLst>
                                      </p:cBhvr>
                                      <p:tavLst>
                                        <p:tav tm="0">
                                          <p:val>
                                            <p:strVal val="#ppt_y+.1"/>
                                          </p:val>
                                        </p:tav>
                                        <p:tav tm="100000">
                                          <p:val>
                                            <p:strVal val="#ppt_y"/>
                                          </p:val>
                                        </p:tav>
                                      </p:tavLst>
                                    </p:anim>
                                  </p:childTnLst>
                                </p:cTn>
                              </p:par>
                            </p:childTnLst>
                          </p:cTn>
                        </p:par>
                        <p:par>
                          <p:cTn id="140" fill="hold">
                            <p:stCondLst>
                              <p:cond delay="12500"/>
                            </p:stCondLst>
                            <p:childTnLst>
                              <p:par>
                                <p:cTn id="141" presetID="42" presetClass="entr" presetSubtype="0" fill="hold" grpId="0" nodeType="afterEffect">
                                  <p:stCondLst>
                                    <p:cond delay="0"/>
                                  </p:stCondLst>
                                  <p:childTnLst>
                                    <p:set>
                                      <p:cBhvr>
                                        <p:cTn id="142" dur="1" fill="hold">
                                          <p:stCondLst>
                                            <p:cond delay="0"/>
                                          </p:stCondLst>
                                        </p:cTn>
                                        <p:tgtEl>
                                          <p:spTgt spid="79">
                                            <p:txEl>
                                              <p:pRg st="0" end="0"/>
                                            </p:txEl>
                                          </p:spTgt>
                                        </p:tgtEl>
                                        <p:attrNameLst>
                                          <p:attrName>style.visibility</p:attrName>
                                        </p:attrNameLst>
                                      </p:cBhvr>
                                      <p:to>
                                        <p:strVal val="visible"/>
                                      </p:to>
                                    </p:set>
                                    <p:animEffect transition="in" filter="fade">
                                      <p:cBhvr>
                                        <p:cTn id="143" dur="1000"/>
                                        <p:tgtEl>
                                          <p:spTgt spid="79">
                                            <p:txEl>
                                              <p:pRg st="0" end="0"/>
                                            </p:txEl>
                                          </p:spTgt>
                                        </p:tgtEl>
                                      </p:cBhvr>
                                    </p:animEffect>
                                    <p:anim calcmode="lin" valueType="num">
                                      <p:cBhvr>
                                        <p:cTn id="144" dur="10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45" dur="10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3500"/>
                            </p:stCondLst>
                            <p:childTnLst>
                              <p:par>
                                <p:cTn id="147" presetID="42" presetClass="entr" presetSubtype="0" fill="hold" grpId="0" nodeType="afterEffect">
                                  <p:stCondLst>
                                    <p:cond delay="0"/>
                                  </p:stCondLst>
                                  <p:childTnLst>
                                    <p:set>
                                      <p:cBhvr>
                                        <p:cTn id="148" dur="1" fill="hold">
                                          <p:stCondLst>
                                            <p:cond delay="0"/>
                                          </p:stCondLst>
                                        </p:cTn>
                                        <p:tgtEl>
                                          <p:spTgt spid="79">
                                            <p:txEl>
                                              <p:pRg st="1" end="1"/>
                                            </p:txEl>
                                          </p:spTgt>
                                        </p:tgtEl>
                                        <p:attrNameLst>
                                          <p:attrName>style.visibility</p:attrName>
                                        </p:attrNameLst>
                                      </p:cBhvr>
                                      <p:to>
                                        <p:strVal val="visible"/>
                                      </p:to>
                                    </p:set>
                                    <p:animEffect transition="in" filter="fade">
                                      <p:cBhvr>
                                        <p:cTn id="149" dur="1000"/>
                                        <p:tgtEl>
                                          <p:spTgt spid="79">
                                            <p:txEl>
                                              <p:pRg st="1" end="1"/>
                                            </p:txEl>
                                          </p:spTgt>
                                        </p:tgtEl>
                                      </p:cBhvr>
                                    </p:animEffect>
                                    <p:anim calcmode="lin" valueType="num">
                                      <p:cBhvr>
                                        <p:cTn id="150" dur="1000" fill="hold"/>
                                        <p:tgtEl>
                                          <p:spTgt spid="79">
                                            <p:txEl>
                                              <p:pRg st="1" end="1"/>
                                            </p:txEl>
                                          </p:spTgt>
                                        </p:tgtEl>
                                        <p:attrNameLst>
                                          <p:attrName>ppt_x</p:attrName>
                                        </p:attrNameLst>
                                      </p:cBhvr>
                                      <p:tavLst>
                                        <p:tav tm="0">
                                          <p:val>
                                            <p:strVal val="#ppt_x"/>
                                          </p:val>
                                        </p:tav>
                                        <p:tav tm="100000">
                                          <p:val>
                                            <p:strVal val="#ppt_x"/>
                                          </p:val>
                                        </p:tav>
                                      </p:tavLst>
                                    </p:anim>
                                    <p:anim calcmode="lin" valueType="num">
                                      <p:cBhvr>
                                        <p:cTn id="151" dur="1000" fill="hold"/>
                                        <p:tgtEl>
                                          <p:spTgt spid="79">
                                            <p:txEl>
                                              <p:pRg st="1" end="1"/>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4500"/>
                            </p:stCondLst>
                            <p:childTnLst>
                              <p:par>
                                <p:cTn id="153" presetID="42" presetClass="entr" presetSubtype="0" fill="hold" grpId="0" nodeType="afterEffect">
                                  <p:stCondLst>
                                    <p:cond delay="0"/>
                                  </p:stCondLst>
                                  <p:childTnLst>
                                    <p:set>
                                      <p:cBhvr>
                                        <p:cTn id="154" dur="1" fill="hold">
                                          <p:stCondLst>
                                            <p:cond delay="0"/>
                                          </p:stCondLst>
                                        </p:cTn>
                                        <p:tgtEl>
                                          <p:spTgt spid="79">
                                            <p:txEl>
                                              <p:pRg st="3" end="3"/>
                                            </p:txEl>
                                          </p:spTgt>
                                        </p:tgtEl>
                                        <p:attrNameLst>
                                          <p:attrName>style.visibility</p:attrName>
                                        </p:attrNameLst>
                                      </p:cBhvr>
                                      <p:to>
                                        <p:strVal val="visible"/>
                                      </p:to>
                                    </p:set>
                                    <p:animEffect transition="in" filter="fade">
                                      <p:cBhvr>
                                        <p:cTn id="155" dur="1000"/>
                                        <p:tgtEl>
                                          <p:spTgt spid="79">
                                            <p:txEl>
                                              <p:pRg st="3" end="3"/>
                                            </p:txEl>
                                          </p:spTgt>
                                        </p:tgtEl>
                                      </p:cBhvr>
                                    </p:animEffect>
                                    <p:anim calcmode="lin" valueType="num">
                                      <p:cBhvr>
                                        <p:cTn id="156" dur="10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157" dur="10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5500"/>
                            </p:stCondLst>
                            <p:childTnLst>
                              <p:par>
                                <p:cTn id="159" presetID="42" presetClass="entr" presetSubtype="0" fill="hold" grpId="0" nodeType="afterEffect">
                                  <p:stCondLst>
                                    <p:cond delay="0"/>
                                  </p:stCondLst>
                                  <p:childTnLst>
                                    <p:set>
                                      <p:cBhvr>
                                        <p:cTn id="160" dur="1" fill="hold">
                                          <p:stCondLst>
                                            <p:cond delay="0"/>
                                          </p:stCondLst>
                                        </p:cTn>
                                        <p:tgtEl>
                                          <p:spTgt spid="79">
                                            <p:txEl>
                                              <p:pRg st="5" end="5"/>
                                            </p:txEl>
                                          </p:spTgt>
                                        </p:tgtEl>
                                        <p:attrNameLst>
                                          <p:attrName>style.visibility</p:attrName>
                                        </p:attrNameLst>
                                      </p:cBhvr>
                                      <p:to>
                                        <p:strVal val="visible"/>
                                      </p:to>
                                    </p:set>
                                    <p:animEffect transition="in" filter="fade">
                                      <p:cBhvr>
                                        <p:cTn id="161" dur="1000"/>
                                        <p:tgtEl>
                                          <p:spTgt spid="79">
                                            <p:txEl>
                                              <p:pRg st="5" end="5"/>
                                            </p:txEl>
                                          </p:spTgt>
                                        </p:tgtEl>
                                      </p:cBhvr>
                                    </p:animEffect>
                                    <p:anim calcmode="lin" valueType="num">
                                      <p:cBhvr>
                                        <p:cTn id="162" dur="10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163" dur="10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6500"/>
                            </p:stCondLst>
                            <p:childTnLst>
                              <p:par>
                                <p:cTn id="165" presetID="42" presetClass="entr" presetSubtype="0" fill="hold" grpId="0" nodeType="afterEffect">
                                  <p:stCondLst>
                                    <p:cond delay="0"/>
                                  </p:stCondLst>
                                  <p:childTnLst>
                                    <p:set>
                                      <p:cBhvr>
                                        <p:cTn id="166" dur="1" fill="hold">
                                          <p:stCondLst>
                                            <p:cond delay="0"/>
                                          </p:stCondLst>
                                        </p:cTn>
                                        <p:tgtEl>
                                          <p:spTgt spid="79">
                                            <p:txEl>
                                              <p:pRg st="6" end="6"/>
                                            </p:txEl>
                                          </p:spTgt>
                                        </p:tgtEl>
                                        <p:attrNameLst>
                                          <p:attrName>style.visibility</p:attrName>
                                        </p:attrNameLst>
                                      </p:cBhvr>
                                      <p:to>
                                        <p:strVal val="visible"/>
                                      </p:to>
                                    </p:set>
                                    <p:animEffect transition="in" filter="fade">
                                      <p:cBhvr>
                                        <p:cTn id="167" dur="1000"/>
                                        <p:tgtEl>
                                          <p:spTgt spid="79">
                                            <p:txEl>
                                              <p:pRg st="6" end="6"/>
                                            </p:txEl>
                                          </p:spTgt>
                                        </p:tgtEl>
                                      </p:cBhvr>
                                    </p:animEffect>
                                    <p:anim calcmode="lin" valueType="num">
                                      <p:cBhvr>
                                        <p:cTn id="168" dur="1000" fill="hold"/>
                                        <p:tgtEl>
                                          <p:spTgt spid="79">
                                            <p:txEl>
                                              <p:pRg st="6" end="6"/>
                                            </p:txEl>
                                          </p:spTgt>
                                        </p:tgtEl>
                                        <p:attrNameLst>
                                          <p:attrName>ppt_x</p:attrName>
                                        </p:attrNameLst>
                                      </p:cBhvr>
                                      <p:tavLst>
                                        <p:tav tm="0">
                                          <p:val>
                                            <p:strVal val="#ppt_x"/>
                                          </p:val>
                                        </p:tav>
                                        <p:tav tm="100000">
                                          <p:val>
                                            <p:strVal val="#ppt_x"/>
                                          </p:val>
                                        </p:tav>
                                      </p:tavLst>
                                    </p:anim>
                                    <p:anim calcmode="lin" valueType="num">
                                      <p:cBhvr>
                                        <p:cTn id="169" dur="1000" fill="hold"/>
                                        <p:tgtEl>
                                          <p:spTgt spid="79">
                                            <p:txEl>
                                              <p:pRg st="6" end="6"/>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7500"/>
                            </p:stCondLst>
                            <p:childTnLst>
                              <p:par>
                                <p:cTn id="171" presetID="42" presetClass="entr" presetSubtype="0" fill="hold" grpId="0" nodeType="afterEffect">
                                  <p:stCondLst>
                                    <p:cond delay="0"/>
                                  </p:stCondLst>
                                  <p:childTnLst>
                                    <p:set>
                                      <p:cBhvr>
                                        <p:cTn id="172" dur="1" fill="hold">
                                          <p:stCondLst>
                                            <p:cond delay="0"/>
                                          </p:stCondLst>
                                        </p:cTn>
                                        <p:tgtEl>
                                          <p:spTgt spid="79">
                                            <p:txEl>
                                              <p:pRg st="7" end="7"/>
                                            </p:txEl>
                                          </p:spTgt>
                                        </p:tgtEl>
                                        <p:attrNameLst>
                                          <p:attrName>style.visibility</p:attrName>
                                        </p:attrNameLst>
                                      </p:cBhvr>
                                      <p:to>
                                        <p:strVal val="visible"/>
                                      </p:to>
                                    </p:set>
                                    <p:animEffect transition="in" filter="fade">
                                      <p:cBhvr>
                                        <p:cTn id="173" dur="1000"/>
                                        <p:tgtEl>
                                          <p:spTgt spid="79">
                                            <p:txEl>
                                              <p:pRg st="7" end="7"/>
                                            </p:txEl>
                                          </p:spTgt>
                                        </p:tgtEl>
                                      </p:cBhvr>
                                    </p:animEffect>
                                    <p:anim calcmode="lin" valueType="num">
                                      <p:cBhvr>
                                        <p:cTn id="174" dur="10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175" dur="10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176" fill="hold">
                            <p:stCondLst>
                              <p:cond delay="18500"/>
                            </p:stCondLst>
                            <p:childTnLst>
                              <p:par>
                                <p:cTn id="177" presetID="42" presetClass="entr" presetSubtype="0" fill="hold" grpId="0" nodeType="afterEffect">
                                  <p:stCondLst>
                                    <p:cond delay="0"/>
                                  </p:stCondLst>
                                  <p:childTnLst>
                                    <p:set>
                                      <p:cBhvr>
                                        <p:cTn id="178" dur="1" fill="hold">
                                          <p:stCondLst>
                                            <p:cond delay="0"/>
                                          </p:stCondLst>
                                        </p:cTn>
                                        <p:tgtEl>
                                          <p:spTgt spid="79">
                                            <p:txEl>
                                              <p:pRg st="9" end="9"/>
                                            </p:txEl>
                                          </p:spTgt>
                                        </p:tgtEl>
                                        <p:attrNameLst>
                                          <p:attrName>style.visibility</p:attrName>
                                        </p:attrNameLst>
                                      </p:cBhvr>
                                      <p:to>
                                        <p:strVal val="visible"/>
                                      </p:to>
                                    </p:set>
                                    <p:animEffect transition="in" filter="fade">
                                      <p:cBhvr>
                                        <p:cTn id="179" dur="1000"/>
                                        <p:tgtEl>
                                          <p:spTgt spid="79">
                                            <p:txEl>
                                              <p:pRg st="9" end="9"/>
                                            </p:txEl>
                                          </p:spTgt>
                                        </p:tgtEl>
                                      </p:cBhvr>
                                    </p:animEffect>
                                    <p:anim calcmode="lin" valueType="num">
                                      <p:cBhvr>
                                        <p:cTn id="180" dur="10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181" dur="10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182" fill="hold">
                            <p:stCondLst>
                              <p:cond delay="19500"/>
                            </p:stCondLst>
                            <p:childTnLst>
                              <p:par>
                                <p:cTn id="183" presetID="42" presetClass="entr" presetSubtype="0" fill="hold" grpId="0" nodeType="afterEffect">
                                  <p:stCondLst>
                                    <p:cond delay="0"/>
                                  </p:stCondLst>
                                  <p:childTnLst>
                                    <p:set>
                                      <p:cBhvr>
                                        <p:cTn id="184" dur="1" fill="hold">
                                          <p:stCondLst>
                                            <p:cond delay="0"/>
                                          </p:stCondLst>
                                        </p:cTn>
                                        <p:tgtEl>
                                          <p:spTgt spid="79">
                                            <p:txEl>
                                              <p:pRg st="11" end="11"/>
                                            </p:txEl>
                                          </p:spTgt>
                                        </p:tgtEl>
                                        <p:attrNameLst>
                                          <p:attrName>style.visibility</p:attrName>
                                        </p:attrNameLst>
                                      </p:cBhvr>
                                      <p:to>
                                        <p:strVal val="visible"/>
                                      </p:to>
                                    </p:set>
                                    <p:animEffect transition="in" filter="fade">
                                      <p:cBhvr>
                                        <p:cTn id="185" dur="1000"/>
                                        <p:tgtEl>
                                          <p:spTgt spid="79">
                                            <p:txEl>
                                              <p:pRg st="11" end="11"/>
                                            </p:txEl>
                                          </p:spTgt>
                                        </p:tgtEl>
                                      </p:cBhvr>
                                    </p:animEffect>
                                    <p:anim calcmode="lin" valueType="num">
                                      <p:cBhvr>
                                        <p:cTn id="186" dur="1000" fill="hold"/>
                                        <p:tgtEl>
                                          <p:spTgt spid="79">
                                            <p:txEl>
                                              <p:pRg st="11" end="11"/>
                                            </p:txEl>
                                          </p:spTgt>
                                        </p:tgtEl>
                                        <p:attrNameLst>
                                          <p:attrName>ppt_x</p:attrName>
                                        </p:attrNameLst>
                                      </p:cBhvr>
                                      <p:tavLst>
                                        <p:tav tm="0">
                                          <p:val>
                                            <p:strVal val="#ppt_x"/>
                                          </p:val>
                                        </p:tav>
                                        <p:tav tm="100000">
                                          <p:val>
                                            <p:strVal val="#ppt_x"/>
                                          </p:val>
                                        </p:tav>
                                      </p:tavLst>
                                    </p:anim>
                                    <p:anim calcmode="lin" valueType="num">
                                      <p:cBhvr>
                                        <p:cTn id="187" dur="1000" fill="hold"/>
                                        <p:tgtEl>
                                          <p:spTgt spid="79">
                                            <p:txEl>
                                              <p:pRg st="11" end="11"/>
                                            </p:txEl>
                                          </p:spTgt>
                                        </p:tgtEl>
                                        <p:attrNameLst>
                                          <p:attrName>ppt_y</p:attrName>
                                        </p:attrNameLst>
                                      </p:cBhvr>
                                      <p:tavLst>
                                        <p:tav tm="0">
                                          <p:val>
                                            <p:strVal val="#ppt_y+.1"/>
                                          </p:val>
                                        </p:tav>
                                        <p:tav tm="100000">
                                          <p:val>
                                            <p:strVal val="#ppt_y"/>
                                          </p:val>
                                        </p:tav>
                                      </p:tavLst>
                                    </p:anim>
                                  </p:childTnLst>
                                </p:cTn>
                              </p:par>
                            </p:childTnLst>
                          </p:cTn>
                        </p:par>
                        <p:par>
                          <p:cTn id="188" fill="hold">
                            <p:stCondLst>
                              <p:cond delay="20500"/>
                            </p:stCondLst>
                            <p:childTnLst>
                              <p:par>
                                <p:cTn id="189" presetID="42" presetClass="entr" presetSubtype="0" fill="hold" grpId="0" nodeType="afterEffect">
                                  <p:stCondLst>
                                    <p:cond delay="0"/>
                                  </p:stCondLst>
                                  <p:childTnLst>
                                    <p:set>
                                      <p:cBhvr>
                                        <p:cTn id="190" dur="1" fill="hold">
                                          <p:stCondLst>
                                            <p:cond delay="0"/>
                                          </p:stCondLst>
                                        </p:cTn>
                                        <p:tgtEl>
                                          <p:spTgt spid="79">
                                            <p:txEl>
                                              <p:pRg st="13" end="13"/>
                                            </p:txEl>
                                          </p:spTgt>
                                        </p:tgtEl>
                                        <p:attrNameLst>
                                          <p:attrName>style.visibility</p:attrName>
                                        </p:attrNameLst>
                                      </p:cBhvr>
                                      <p:to>
                                        <p:strVal val="visible"/>
                                      </p:to>
                                    </p:set>
                                    <p:animEffect transition="in" filter="fade">
                                      <p:cBhvr>
                                        <p:cTn id="191" dur="1000"/>
                                        <p:tgtEl>
                                          <p:spTgt spid="79">
                                            <p:txEl>
                                              <p:pRg st="13" end="13"/>
                                            </p:txEl>
                                          </p:spTgt>
                                        </p:tgtEl>
                                      </p:cBhvr>
                                    </p:animEffect>
                                    <p:anim calcmode="lin" valueType="num">
                                      <p:cBhvr>
                                        <p:cTn id="192" dur="1000" fill="hold"/>
                                        <p:tgtEl>
                                          <p:spTgt spid="79">
                                            <p:txEl>
                                              <p:pRg st="13" end="13"/>
                                            </p:txEl>
                                          </p:spTgt>
                                        </p:tgtEl>
                                        <p:attrNameLst>
                                          <p:attrName>ppt_x</p:attrName>
                                        </p:attrNameLst>
                                      </p:cBhvr>
                                      <p:tavLst>
                                        <p:tav tm="0">
                                          <p:val>
                                            <p:strVal val="#ppt_x"/>
                                          </p:val>
                                        </p:tav>
                                        <p:tav tm="100000">
                                          <p:val>
                                            <p:strVal val="#ppt_x"/>
                                          </p:val>
                                        </p:tav>
                                      </p:tavLst>
                                    </p:anim>
                                    <p:anim calcmode="lin" valueType="num">
                                      <p:cBhvr>
                                        <p:cTn id="193" dur="1000" fill="hold"/>
                                        <p:tgtEl>
                                          <p:spTgt spid="79">
                                            <p:txEl>
                                              <p:pRg st="13" end="13"/>
                                            </p:txEl>
                                          </p:spTgt>
                                        </p:tgtEl>
                                        <p:attrNameLst>
                                          <p:attrName>ppt_y</p:attrName>
                                        </p:attrNameLst>
                                      </p:cBhvr>
                                      <p:tavLst>
                                        <p:tav tm="0">
                                          <p:val>
                                            <p:strVal val="#ppt_y+.1"/>
                                          </p:val>
                                        </p:tav>
                                        <p:tav tm="100000">
                                          <p:val>
                                            <p:strVal val="#ppt_y"/>
                                          </p:val>
                                        </p:tav>
                                      </p:tavLst>
                                    </p:anim>
                                  </p:childTnLst>
                                </p:cTn>
                              </p:par>
                            </p:childTnLst>
                          </p:cTn>
                        </p:par>
                        <p:par>
                          <p:cTn id="194" fill="hold">
                            <p:stCondLst>
                              <p:cond delay="21500"/>
                            </p:stCondLst>
                            <p:childTnLst>
                              <p:par>
                                <p:cTn id="195" presetID="42" presetClass="entr" presetSubtype="0" fill="hold" grpId="0" nodeType="afterEffect">
                                  <p:stCondLst>
                                    <p:cond delay="0"/>
                                  </p:stCondLst>
                                  <p:childTnLst>
                                    <p:set>
                                      <p:cBhvr>
                                        <p:cTn id="196" dur="1" fill="hold">
                                          <p:stCondLst>
                                            <p:cond delay="0"/>
                                          </p:stCondLst>
                                        </p:cTn>
                                        <p:tgtEl>
                                          <p:spTgt spid="79">
                                            <p:txEl>
                                              <p:pRg st="14" end="14"/>
                                            </p:txEl>
                                          </p:spTgt>
                                        </p:tgtEl>
                                        <p:attrNameLst>
                                          <p:attrName>style.visibility</p:attrName>
                                        </p:attrNameLst>
                                      </p:cBhvr>
                                      <p:to>
                                        <p:strVal val="visible"/>
                                      </p:to>
                                    </p:set>
                                    <p:animEffect transition="in" filter="fade">
                                      <p:cBhvr>
                                        <p:cTn id="197" dur="1000"/>
                                        <p:tgtEl>
                                          <p:spTgt spid="79">
                                            <p:txEl>
                                              <p:pRg st="14" end="14"/>
                                            </p:txEl>
                                          </p:spTgt>
                                        </p:tgtEl>
                                      </p:cBhvr>
                                    </p:animEffect>
                                    <p:anim calcmode="lin" valueType="num">
                                      <p:cBhvr>
                                        <p:cTn id="198" dur="1000" fill="hold"/>
                                        <p:tgtEl>
                                          <p:spTgt spid="79">
                                            <p:txEl>
                                              <p:pRg st="14" end="14"/>
                                            </p:txEl>
                                          </p:spTgt>
                                        </p:tgtEl>
                                        <p:attrNameLst>
                                          <p:attrName>ppt_x</p:attrName>
                                        </p:attrNameLst>
                                      </p:cBhvr>
                                      <p:tavLst>
                                        <p:tav tm="0">
                                          <p:val>
                                            <p:strVal val="#ppt_x"/>
                                          </p:val>
                                        </p:tav>
                                        <p:tav tm="100000">
                                          <p:val>
                                            <p:strVal val="#ppt_x"/>
                                          </p:val>
                                        </p:tav>
                                      </p:tavLst>
                                    </p:anim>
                                    <p:anim calcmode="lin" valueType="num">
                                      <p:cBhvr>
                                        <p:cTn id="199" dur="1000" fill="hold"/>
                                        <p:tgtEl>
                                          <p:spTgt spid="79">
                                            <p:txEl>
                                              <p:pRg st="14" end="14"/>
                                            </p:txEl>
                                          </p:spTgt>
                                        </p:tgtEl>
                                        <p:attrNameLst>
                                          <p:attrName>ppt_y</p:attrName>
                                        </p:attrNameLst>
                                      </p:cBhvr>
                                      <p:tavLst>
                                        <p:tav tm="0">
                                          <p:val>
                                            <p:strVal val="#ppt_y+.1"/>
                                          </p:val>
                                        </p:tav>
                                        <p:tav tm="100000">
                                          <p:val>
                                            <p:strVal val="#ppt_y"/>
                                          </p:val>
                                        </p:tav>
                                      </p:tavLst>
                                    </p:anim>
                                  </p:childTnLst>
                                </p:cTn>
                              </p:par>
                            </p:childTnLst>
                          </p:cTn>
                        </p:par>
                        <p:par>
                          <p:cTn id="200" fill="hold">
                            <p:stCondLst>
                              <p:cond delay="22500"/>
                            </p:stCondLst>
                            <p:childTnLst>
                              <p:par>
                                <p:cTn id="201" presetID="42" presetClass="entr" presetSubtype="0" fill="hold" grpId="0" nodeType="afterEffect">
                                  <p:stCondLst>
                                    <p:cond delay="0"/>
                                  </p:stCondLst>
                                  <p:childTnLst>
                                    <p:set>
                                      <p:cBhvr>
                                        <p:cTn id="202" dur="1" fill="hold">
                                          <p:stCondLst>
                                            <p:cond delay="0"/>
                                          </p:stCondLst>
                                        </p:cTn>
                                        <p:tgtEl>
                                          <p:spTgt spid="79">
                                            <p:txEl>
                                              <p:pRg st="15" end="15"/>
                                            </p:txEl>
                                          </p:spTgt>
                                        </p:tgtEl>
                                        <p:attrNameLst>
                                          <p:attrName>style.visibility</p:attrName>
                                        </p:attrNameLst>
                                      </p:cBhvr>
                                      <p:to>
                                        <p:strVal val="visible"/>
                                      </p:to>
                                    </p:set>
                                    <p:animEffect transition="in" filter="fade">
                                      <p:cBhvr>
                                        <p:cTn id="203" dur="1000"/>
                                        <p:tgtEl>
                                          <p:spTgt spid="79">
                                            <p:txEl>
                                              <p:pRg st="15" end="15"/>
                                            </p:txEl>
                                          </p:spTgt>
                                        </p:tgtEl>
                                      </p:cBhvr>
                                    </p:animEffect>
                                    <p:anim calcmode="lin" valueType="num">
                                      <p:cBhvr>
                                        <p:cTn id="204" dur="1000" fill="hold"/>
                                        <p:tgtEl>
                                          <p:spTgt spid="79">
                                            <p:txEl>
                                              <p:pRg st="15" end="15"/>
                                            </p:txEl>
                                          </p:spTgt>
                                        </p:tgtEl>
                                        <p:attrNameLst>
                                          <p:attrName>ppt_x</p:attrName>
                                        </p:attrNameLst>
                                      </p:cBhvr>
                                      <p:tavLst>
                                        <p:tav tm="0">
                                          <p:val>
                                            <p:strVal val="#ppt_x"/>
                                          </p:val>
                                        </p:tav>
                                        <p:tav tm="100000">
                                          <p:val>
                                            <p:strVal val="#ppt_x"/>
                                          </p:val>
                                        </p:tav>
                                      </p:tavLst>
                                    </p:anim>
                                    <p:anim calcmode="lin" valueType="num">
                                      <p:cBhvr>
                                        <p:cTn id="205" dur="1000" fill="hold"/>
                                        <p:tgtEl>
                                          <p:spTgt spid="79">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P spid="65" grpId="0" animBg="1"/>
      <p:bldP spid="8" grpId="0"/>
      <p:bldP spid="49" grpId="0" animBg="1"/>
      <p:bldP spid="24" grpId="0" animBg="1"/>
      <p:bldP spid="30" grpId="0" animBg="1"/>
      <p:bldP spid="57" grpId="0" animBg="1"/>
      <p:bldP spid="60" grpId="0" animBg="1"/>
      <p:bldP spid="52" grpId="0" animBg="1"/>
      <p:bldP spid="2" grpId="0" animBg="1"/>
      <p:bldP spid="7" grpId="0" animBg="1"/>
      <p:bldP spid="9" grpId="0" animBg="1"/>
      <p:bldP spid="10" grpId="0" animBg="1"/>
      <p:bldP spid="11" grpId="0" animBg="1"/>
      <p:bldP spid="12" grpId="0" animBg="1"/>
      <p:bldP spid="3" grpId="0" animBg="1"/>
      <p:bldP spid="66" grpId="0"/>
      <p:bldP spid="67" grpId="0"/>
      <p:bldP spid="68" grpId="0"/>
      <p:bldP spid="69" grpId="0"/>
      <p:bldP spid="70" grpId="0"/>
      <p:bldP spid="71" grpId="0"/>
      <p:bldP spid="72" grpId="0"/>
      <p:bldP spid="74" grpId="0"/>
      <p:bldP spid="75" grpId="0"/>
      <p:bldP spid="76" grpId="0"/>
      <p:bldP spid="77" grpId="0"/>
      <p:bldP spid="78" grpId="0"/>
      <p:bldP spid="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1351</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2018-02-24T22:54:32Z</dcterms:modified>
</cp:coreProperties>
</file>