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067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D337300-DE95-4F1D-85F2-1CF4C4F56E0E}"/>
              </a:ext>
            </a:extLst>
          </p:cNvPr>
          <p:cNvSpPr>
            <a:spLocks noChangeAspect="1"/>
          </p:cNvSpPr>
          <p:nvPr/>
        </p:nvSpPr>
        <p:spPr>
          <a:xfrm rot="18892188">
            <a:off x="6515743"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771BC35-A7BC-44D2-BFA2-1A6BAF66CE35}"/>
              </a:ext>
            </a:extLst>
          </p:cNvPr>
          <p:cNvSpPr/>
          <p:nvPr/>
        </p:nvSpPr>
        <p:spPr>
          <a:xfrm>
            <a:off x="1447800" y="609600"/>
            <a:ext cx="5029200" cy="2362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19C8743-585B-4381-B4D7-8D11F859F06F}"/>
              </a:ext>
            </a:extLst>
          </p:cNvPr>
          <p:cNvSpPr/>
          <p:nvPr/>
        </p:nvSpPr>
        <p:spPr>
          <a:xfrm>
            <a:off x="1447800" y="3096658"/>
            <a:ext cx="2667000" cy="338034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5D7D824-65A6-4888-A2DE-E36D763A3E97}"/>
              </a:ext>
            </a:extLst>
          </p:cNvPr>
          <p:cNvSpPr>
            <a:spLocks noChangeAspect="1"/>
          </p:cNvSpPr>
          <p:nvPr/>
        </p:nvSpPr>
        <p:spPr>
          <a:xfrm>
            <a:off x="4282439" y="3109392"/>
            <a:ext cx="2194560" cy="219075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29AA147C-2935-4A5F-BDE7-4C2E59DE84EE}"/>
              </a:ext>
            </a:extLst>
          </p:cNvPr>
          <p:cNvSpPr>
            <a:spLocks noChangeAspect="1"/>
          </p:cNvSpPr>
          <p:nvPr/>
        </p:nvSpPr>
        <p:spPr>
          <a:xfrm rot="18892188">
            <a:off x="8129503"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C404ED1-E5EC-4C9C-AA93-63D1F098D170}"/>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B61C0B0-B2D9-4E39-9F1D-F8D98700EAEA}"/>
              </a:ext>
            </a:extLst>
          </p:cNvPr>
          <p:cNvSpPr txBox="1"/>
          <p:nvPr/>
        </p:nvSpPr>
        <p:spPr>
          <a:xfrm>
            <a:off x="7772400" y="1324451"/>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4" name="TextBox 13">
            <a:extLst>
              <a:ext uri="{FF2B5EF4-FFF2-40B4-BE49-F238E27FC236}">
                <a16:creationId xmlns:a16="http://schemas.microsoft.com/office/drawing/2014/main" id="{79E17A21-D9CF-47BD-B089-A266FECDFE4C}"/>
              </a:ext>
            </a:extLst>
          </p:cNvPr>
          <p:cNvSpPr txBox="1"/>
          <p:nvPr/>
        </p:nvSpPr>
        <p:spPr>
          <a:xfrm>
            <a:off x="7772400" y="3428524"/>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10" name="Picture 9">
            <a:hlinkClick r:id="rId5"/>
            <a:extLst>
              <a:ext uri="{FF2B5EF4-FFF2-40B4-BE49-F238E27FC236}">
                <a16:creationId xmlns:a16="http://schemas.microsoft.com/office/drawing/2014/main" id="{41E48238-FC0F-4678-BC4E-3A4057471FE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1711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500"/>
                            </p:stCondLst>
                            <p:childTnLst>
                              <p:par>
                                <p:cTn id="29" presetID="18" presetClass="entr" presetSubtype="12"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strips(downLeft)">
                                      <p:cBhvr>
                                        <p:cTn id="31" dur="500"/>
                                        <p:tgtEl>
                                          <p:spTgt spid="23"/>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strips(downLeft)">
                                      <p:cBhvr>
                                        <p:cTn id="34" dur="500"/>
                                        <p:tgtEl>
                                          <p:spTgt spid="16"/>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trips(downLeft)">
                                      <p:cBhvr>
                                        <p:cTn id="37" dur="500"/>
                                        <p:tgtEl>
                                          <p:spTgt spid="18"/>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4">
                                            <p:txEl>
                                              <p:pRg st="0" end="0"/>
                                            </p:txEl>
                                          </p:spTgt>
                                        </p:tgtEl>
                                        <p:attrNameLst>
                                          <p:attrName>style.visibility</p:attrName>
                                        </p:attrNameLst>
                                      </p:cBhvr>
                                      <p:to>
                                        <p:strVal val="visible"/>
                                      </p:to>
                                    </p:set>
                                    <p:animEffect transition="in" filter="fade">
                                      <p:cBhvr>
                                        <p:cTn id="41" dur="1000"/>
                                        <p:tgtEl>
                                          <p:spTgt spid="14">
                                            <p:txEl>
                                              <p:pRg st="0" end="0"/>
                                            </p:txEl>
                                          </p:spTgt>
                                        </p:tgtEl>
                                      </p:cBhvr>
                                    </p:animEffect>
                                    <p:anim calcmode="lin" valueType="num">
                                      <p:cBhvr>
                                        <p:cTn id="4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4">
                                            <p:txEl>
                                              <p:pRg st="2" end="2"/>
                                            </p:txEl>
                                          </p:spTgt>
                                        </p:tgtEl>
                                        <p:attrNameLst>
                                          <p:attrName>style.visibility</p:attrName>
                                        </p:attrNameLst>
                                      </p:cBhvr>
                                      <p:to>
                                        <p:strVal val="visible"/>
                                      </p:to>
                                    </p:set>
                                    <p:animEffect transition="in" filter="fade">
                                      <p:cBhvr>
                                        <p:cTn id="47" dur="1000"/>
                                        <p:tgtEl>
                                          <p:spTgt spid="14">
                                            <p:txEl>
                                              <p:pRg st="2" end="2"/>
                                            </p:txEl>
                                          </p:spTgt>
                                        </p:tgtEl>
                                      </p:cBhvr>
                                    </p:animEffect>
                                    <p:anim calcmode="lin" valueType="num">
                                      <p:cBhvr>
                                        <p:cTn id="48"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14">
                                            <p:txEl>
                                              <p:pRg st="4" end="4"/>
                                            </p:txEl>
                                          </p:spTgt>
                                        </p:tgtEl>
                                        <p:attrNameLst>
                                          <p:attrName>style.visibility</p:attrName>
                                        </p:attrNameLst>
                                      </p:cBhvr>
                                      <p:to>
                                        <p:strVal val="visible"/>
                                      </p:to>
                                    </p:set>
                                    <p:animEffect transition="in" filter="fade">
                                      <p:cBhvr>
                                        <p:cTn id="53" dur="1000"/>
                                        <p:tgtEl>
                                          <p:spTgt spid="14">
                                            <p:txEl>
                                              <p:pRg st="4" end="4"/>
                                            </p:txEl>
                                          </p:spTgt>
                                        </p:tgtEl>
                                      </p:cBhvr>
                                    </p:animEffect>
                                    <p:anim calcmode="lin" valueType="num">
                                      <p:cBhvr>
                                        <p:cTn id="54"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42" presetClass="entr" presetSubtype="0" fill="hold" grpId="0" nodeType="afterEffect">
                                  <p:stCondLst>
                                    <p:cond delay="0"/>
                                  </p:stCondLst>
                                  <p:childTnLst>
                                    <p:set>
                                      <p:cBhvr>
                                        <p:cTn id="58" dur="1" fill="hold">
                                          <p:stCondLst>
                                            <p:cond delay="0"/>
                                          </p:stCondLst>
                                        </p:cTn>
                                        <p:tgtEl>
                                          <p:spTgt spid="14">
                                            <p:txEl>
                                              <p:pRg st="5" end="5"/>
                                            </p:txEl>
                                          </p:spTgt>
                                        </p:tgtEl>
                                        <p:attrNameLst>
                                          <p:attrName>style.visibility</p:attrName>
                                        </p:attrNameLst>
                                      </p:cBhvr>
                                      <p:to>
                                        <p:strVal val="visible"/>
                                      </p:to>
                                    </p:set>
                                    <p:animEffect transition="in" filter="fade">
                                      <p:cBhvr>
                                        <p:cTn id="59" dur="1000"/>
                                        <p:tgtEl>
                                          <p:spTgt spid="14">
                                            <p:txEl>
                                              <p:pRg st="5" end="5"/>
                                            </p:txEl>
                                          </p:spTgt>
                                        </p:tgtEl>
                                      </p:cBhvr>
                                    </p:animEffect>
                                    <p:anim calcmode="lin" valueType="num">
                                      <p:cBhvr>
                                        <p:cTn id="60"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61"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14">
                                            <p:txEl>
                                              <p:pRg st="6" end="6"/>
                                            </p:txEl>
                                          </p:spTgt>
                                        </p:tgtEl>
                                        <p:attrNameLst>
                                          <p:attrName>style.visibility</p:attrName>
                                        </p:attrNameLst>
                                      </p:cBhvr>
                                      <p:to>
                                        <p:strVal val="visible"/>
                                      </p:to>
                                    </p:set>
                                    <p:animEffect transition="in" filter="fade">
                                      <p:cBhvr>
                                        <p:cTn id="65" dur="1000"/>
                                        <p:tgtEl>
                                          <p:spTgt spid="14">
                                            <p:txEl>
                                              <p:pRg st="6" end="6"/>
                                            </p:txEl>
                                          </p:spTgt>
                                        </p:tgtEl>
                                      </p:cBhvr>
                                    </p:animEffect>
                                    <p:anim calcmode="lin" valueType="num">
                                      <p:cBhvr>
                                        <p:cTn id="66"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67"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animBg="1"/>
      <p:bldP spid="8" grpId="0" animBg="1"/>
      <p:bldP spid="9" grpId="0" animBg="1"/>
      <p:bldP spid="18" grpId="0" animBg="1"/>
      <p:bldP spid="16" grpId="0" animBg="1"/>
      <p:bldP spid="13" grpId="0"/>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1378</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2019-09-24T19:39:24Z</dcterms:modified>
</cp:coreProperties>
</file>