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708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3" name="Group 112">
            <a:extLst>
              <a:ext uri="{FF2B5EF4-FFF2-40B4-BE49-F238E27FC236}">
                <a16:creationId xmlns:a16="http://schemas.microsoft.com/office/drawing/2014/main" id="{AFEED144-AB67-4E1D-A126-1E184400C80C}"/>
              </a:ext>
            </a:extLst>
          </p:cNvPr>
          <p:cNvGrpSpPr/>
          <p:nvPr/>
        </p:nvGrpSpPr>
        <p:grpSpPr>
          <a:xfrm>
            <a:off x="7343324" y="5092300"/>
            <a:ext cx="885002" cy="1368593"/>
            <a:chOff x="2895002" y="4938176"/>
            <a:chExt cx="1061550" cy="1641613"/>
          </a:xfrm>
          <a:solidFill>
            <a:schemeClr val="bg1">
              <a:lumMod val="65000"/>
            </a:schemeClr>
          </a:solidFill>
        </p:grpSpPr>
        <p:sp>
          <p:nvSpPr>
            <p:cNvPr id="114" name="Freeform: Shape 113">
              <a:extLst>
                <a:ext uri="{FF2B5EF4-FFF2-40B4-BE49-F238E27FC236}">
                  <a16:creationId xmlns:a16="http://schemas.microsoft.com/office/drawing/2014/main" id="{9A393505-4F0F-4220-B93B-8B75D47C909E}"/>
                </a:ext>
              </a:extLst>
            </p:cNvPr>
            <p:cNvSpPr>
              <a:spLocks noChangeAspect="1"/>
            </p:cNvSpPr>
            <p:nvPr/>
          </p:nvSpPr>
          <p:spPr>
            <a:xfrm rot="926121">
              <a:off x="3264923" y="4938176"/>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Shape 114">
              <a:extLst>
                <a:ext uri="{FF2B5EF4-FFF2-40B4-BE49-F238E27FC236}">
                  <a16:creationId xmlns:a16="http://schemas.microsoft.com/office/drawing/2014/main" id="{F08C498C-716F-4FCB-91F6-6B0E3404BFC8}"/>
                </a:ext>
              </a:extLst>
            </p:cNvPr>
            <p:cNvSpPr/>
            <p:nvPr/>
          </p:nvSpPr>
          <p:spPr>
            <a:xfrm>
              <a:off x="3335123" y="4949083"/>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5">
              <a:extLst>
                <a:ext uri="{FF2B5EF4-FFF2-40B4-BE49-F238E27FC236}">
                  <a16:creationId xmlns:a16="http://schemas.microsoft.com/office/drawing/2014/main" id="{673050FD-BDDB-4A16-8CF2-3A8D3FF4C61C}"/>
                </a:ext>
              </a:extLst>
            </p:cNvPr>
            <p:cNvSpPr/>
            <p:nvPr/>
          </p:nvSpPr>
          <p:spPr>
            <a:xfrm>
              <a:off x="2895002" y="6485475"/>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7" name="Group 116">
            <a:extLst>
              <a:ext uri="{FF2B5EF4-FFF2-40B4-BE49-F238E27FC236}">
                <a16:creationId xmlns:a16="http://schemas.microsoft.com/office/drawing/2014/main" id="{DC8CB454-9233-4EDD-943B-F7BC7B4943DB}"/>
              </a:ext>
            </a:extLst>
          </p:cNvPr>
          <p:cNvGrpSpPr/>
          <p:nvPr/>
        </p:nvGrpSpPr>
        <p:grpSpPr>
          <a:xfrm>
            <a:off x="7352292" y="3492007"/>
            <a:ext cx="885002" cy="1368593"/>
            <a:chOff x="5485802" y="3111711"/>
            <a:chExt cx="1061550" cy="1641613"/>
          </a:xfrm>
          <a:solidFill>
            <a:schemeClr val="bg1">
              <a:lumMod val="65000"/>
            </a:schemeClr>
          </a:solidFill>
        </p:grpSpPr>
        <p:sp>
          <p:nvSpPr>
            <p:cNvPr id="118" name="Freeform: Shape 117">
              <a:extLst>
                <a:ext uri="{FF2B5EF4-FFF2-40B4-BE49-F238E27FC236}">
                  <a16:creationId xmlns:a16="http://schemas.microsoft.com/office/drawing/2014/main" id="{1C5D1B9B-12CF-44F6-89FE-5888589C033C}"/>
                </a:ext>
              </a:extLst>
            </p:cNvPr>
            <p:cNvSpPr>
              <a:spLocks noChangeAspect="1"/>
            </p:cNvSpPr>
            <p:nvPr/>
          </p:nvSpPr>
          <p:spPr>
            <a:xfrm rot="926121">
              <a:off x="5855723" y="31117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Freeform: Shape 118">
              <a:extLst>
                <a:ext uri="{FF2B5EF4-FFF2-40B4-BE49-F238E27FC236}">
                  <a16:creationId xmlns:a16="http://schemas.microsoft.com/office/drawing/2014/main" id="{72C095A4-A2F2-467A-ACB8-461E753DCC44}"/>
                </a:ext>
              </a:extLst>
            </p:cNvPr>
            <p:cNvSpPr/>
            <p:nvPr/>
          </p:nvSpPr>
          <p:spPr>
            <a:xfrm>
              <a:off x="5925923" y="31226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Freeform: Shape 119">
              <a:extLst>
                <a:ext uri="{FF2B5EF4-FFF2-40B4-BE49-F238E27FC236}">
                  <a16:creationId xmlns:a16="http://schemas.microsoft.com/office/drawing/2014/main" id="{49F9DFFB-9A4D-4F18-AE3B-73FB7876EBA4}"/>
                </a:ext>
              </a:extLst>
            </p:cNvPr>
            <p:cNvSpPr/>
            <p:nvPr/>
          </p:nvSpPr>
          <p:spPr>
            <a:xfrm>
              <a:off x="5485802" y="46590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0" name="Group 99">
            <a:extLst>
              <a:ext uri="{FF2B5EF4-FFF2-40B4-BE49-F238E27FC236}">
                <a16:creationId xmlns:a16="http://schemas.microsoft.com/office/drawing/2014/main" id="{017F8A9A-8873-420C-A0F3-DCF804F6E77D}"/>
              </a:ext>
            </a:extLst>
          </p:cNvPr>
          <p:cNvGrpSpPr/>
          <p:nvPr/>
        </p:nvGrpSpPr>
        <p:grpSpPr>
          <a:xfrm>
            <a:off x="1576057" y="3506784"/>
            <a:ext cx="885002" cy="1368593"/>
            <a:chOff x="5485802" y="3111711"/>
            <a:chExt cx="1061550" cy="1641613"/>
          </a:xfrm>
          <a:solidFill>
            <a:schemeClr val="bg1">
              <a:lumMod val="65000"/>
            </a:schemeClr>
          </a:solidFill>
        </p:grpSpPr>
        <p:sp>
          <p:nvSpPr>
            <p:cNvPr id="57" name="Freeform: Shape 56">
              <a:extLst>
                <a:ext uri="{FF2B5EF4-FFF2-40B4-BE49-F238E27FC236}">
                  <a16:creationId xmlns:a16="http://schemas.microsoft.com/office/drawing/2014/main" id="{9635C6D2-0C67-4564-A804-E2A1F31D9789}"/>
                </a:ext>
              </a:extLst>
            </p:cNvPr>
            <p:cNvSpPr>
              <a:spLocks noChangeAspect="1"/>
            </p:cNvSpPr>
            <p:nvPr/>
          </p:nvSpPr>
          <p:spPr>
            <a:xfrm rot="926121">
              <a:off x="5855723" y="31117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889A596E-FD62-44DA-8ADB-D8307D0BE4EE}"/>
                </a:ext>
              </a:extLst>
            </p:cNvPr>
            <p:cNvSpPr/>
            <p:nvPr/>
          </p:nvSpPr>
          <p:spPr>
            <a:xfrm>
              <a:off x="5925923" y="31226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9995A5D6-15E9-439C-95F1-EFAE9085D50E}"/>
                </a:ext>
              </a:extLst>
            </p:cNvPr>
            <p:cNvSpPr/>
            <p:nvPr/>
          </p:nvSpPr>
          <p:spPr>
            <a:xfrm>
              <a:off x="5485802" y="46590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4" name="Group 123">
            <a:extLst>
              <a:ext uri="{FF2B5EF4-FFF2-40B4-BE49-F238E27FC236}">
                <a16:creationId xmlns:a16="http://schemas.microsoft.com/office/drawing/2014/main" id="{9256D355-76DD-4D00-863F-C2C13C214615}"/>
              </a:ext>
            </a:extLst>
          </p:cNvPr>
          <p:cNvGrpSpPr/>
          <p:nvPr/>
        </p:nvGrpSpPr>
        <p:grpSpPr>
          <a:xfrm>
            <a:off x="7343324" y="1922053"/>
            <a:ext cx="885002" cy="1368593"/>
            <a:chOff x="2895002" y="1282911"/>
            <a:chExt cx="1061550" cy="1641613"/>
          </a:xfrm>
          <a:solidFill>
            <a:schemeClr val="bg1">
              <a:lumMod val="65000"/>
            </a:schemeClr>
          </a:solidFill>
        </p:grpSpPr>
        <p:sp>
          <p:nvSpPr>
            <p:cNvPr id="125" name="Freeform: Shape 124">
              <a:extLst>
                <a:ext uri="{FF2B5EF4-FFF2-40B4-BE49-F238E27FC236}">
                  <a16:creationId xmlns:a16="http://schemas.microsoft.com/office/drawing/2014/main" id="{4DF92C3B-95EE-4A96-B8B7-2E67AC5B4DF5}"/>
                </a:ext>
              </a:extLst>
            </p:cNvPr>
            <p:cNvSpPr>
              <a:spLocks noChangeAspect="1"/>
            </p:cNvSpPr>
            <p:nvPr/>
          </p:nvSpPr>
          <p:spPr>
            <a:xfrm rot="926121">
              <a:off x="3264923" y="12829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Freeform: Shape 125">
              <a:extLst>
                <a:ext uri="{FF2B5EF4-FFF2-40B4-BE49-F238E27FC236}">
                  <a16:creationId xmlns:a16="http://schemas.microsoft.com/office/drawing/2014/main" id="{AF38E8E6-ADC7-4ADA-866C-CCC967492868}"/>
                </a:ext>
              </a:extLst>
            </p:cNvPr>
            <p:cNvSpPr/>
            <p:nvPr/>
          </p:nvSpPr>
          <p:spPr>
            <a:xfrm>
              <a:off x="3335123" y="12938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F3B80E78-B508-4D0B-8C16-249DF09FBC31}"/>
                </a:ext>
              </a:extLst>
            </p:cNvPr>
            <p:cNvSpPr/>
            <p:nvPr/>
          </p:nvSpPr>
          <p:spPr>
            <a:xfrm>
              <a:off x="2895002" y="28302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8" name="Group 127">
            <a:extLst>
              <a:ext uri="{FF2B5EF4-FFF2-40B4-BE49-F238E27FC236}">
                <a16:creationId xmlns:a16="http://schemas.microsoft.com/office/drawing/2014/main" id="{06D0D404-E548-4B5D-8807-CBB82A7F6264}"/>
              </a:ext>
            </a:extLst>
          </p:cNvPr>
          <p:cNvGrpSpPr/>
          <p:nvPr/>
        </p:nvGrpSpPr>
        <p:grpSpPr>
          <a:xfrm>
            <a:off x="7570685" y="1999623"/>
            <a:ext cx="4156505" cy="1219790"/>
            <a:chOff x="3167718" y="1375955"/>
            <a:chExt cx="4985682" cy="1463125"/>
          </a:xfrm>
        </p:grpSpPr>
        <p:sp>
          <p:nvSpPr>
            <p:cNvPr id="129" name="Freeform: Shape 128">
              <a:extLst>
                <a:ext uri="{FF2B5EF4-FFF2-40B4-BE49-F238E27FC236}">
                  <a16:creationId xmlns:a16="http://schemas.microsoft.com/office/drawing/2014/main" id="{2B4FC18E-391B-4ECE-A710-654E8C918382}"/>
                </a:ext>
              </a:extLst>
            </p:cNvPr>
            <p:cNvSpPr/>
            <p:nvPr/>
          </p:nvSpPr>
          <p:spPr>
            <a:xfrm>
              <a:off x="3167718" y="13759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 name="TextBox 129">
              <a:extLst>
                <a:ext uri="{FF2B5EF4-FFF2-40B4-BE49-F238E27FC236}">
                  <a16:creationId xmlns:a16="http://schemas.microsoft.com/office/drawing/2014/main" id="{311372AE-876C-4A7D-AD7F-1C1D1441696E}"/>
                </a:ext>
              </a:extLst>
            </p:cNvPr>
            <p:cNvSpPr txBox="1"/>
            <p:nvPr/>
          </p:nvSpPr>
          <p:spPr>
            <a:xfrm>
              <a:off x="3966929" y="1466484"/>
              <a:ext cx="3250398" cy="135487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04</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99" name="Group 98">
            <a:extLst>
              <a:ext uri="{FF2B5EF4-FFF2-40B4-BE49-F238E27FC236}">
                <a16:creationId xmlns:a16="http://schemas.microsoft.com/office/drawing/2014/main" id="{233E2068-C032-44E6-9E80-FD5FA65C7F91}"/>
              </a:ext>
            </a:extLst>
          </p:cNvPr>
          <p:cNvGrpSpPr/>
          <p:nvPr/>
        </p:nvGrpSpPr>
        <p:grpSpPr>
          <a:xfrm>
            <a:off x="1567089" y="1936830"/>
            <a:ext cx="885002" cy="1368593"/>
            <a:chOff x="2895002" y="1282911"/>
            <a:chExt cx="1061550" cy="1641613"/>
          </a:xfrm>
          <a:solidFill>
            <a:schemeClr val="bg1">
              <a:lumMod val="65000"/>
            </a:schemeClr>
          </a:solidFill>
        </p:grpSpPr>
        <p:sp>
          <p:nvSpPr>
            <p:cNvPr id="33" name="Freeform: Shape 32">
              <a:extLst>
                <a:ext uri="{FF2B5EF4-FFF2-40B4-BE49-F238E27FC236}">
                  <a16:creationId xmlns:a16="http://schemas.microsoft.com/office/drawing/2014/main" id="{225E7041-1454-43A9-872C-C37296D4C0E1}"/>
                </a:ext>
              </a:extLst>
            </p:cNvPr>
            <p:cNvSpPr>
              <a:spLocks noChangeAspect="1"/>
            </p:cNvSpPr>
            <p:nvPr/>
          </p:nvSpPr>
          <p:spPr>
            <a:xfrm rot="926121">
              <a:off x="3264923" y="12829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DB4E879-98E3-4E78-8427-23E503787A3F}"/>
                </a:ext>
              </a:extLst>
            </p:cNvPr>
            <p:cNvSpPr/>
            <p:nvPr/>
          </p:nvSpPr>
          <p:spPr>
            <a:xfrm>
              <a:off x="3335123" y="12938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ACFC0A63-4504-4996-94FC-3F3E0BAA8A52}"/>
                </a:ext>
              </a:extLst>
            </p:cNvPr>
            <p:cNvSpPr/>
            <p:nvPr/>
          </p:nvSpPr>
          <p:spPr>
            <a:xfrm>
              <a:off x="2895002" y="28302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0" name="Group 109">
            <a:extLst>
              <a:ext uri="{FF2B5EF4-FFF2-40B4-BE49-F238E27FC236}">
                <a16:creationId xmlns:a16="http://schemas.microsoft.com/office/drawing/2014/main" id="{9DD3A7AC-EDDF-45DE-8DFF-4CBAC3731824}"/>
              </a:ext>
            </a:extLst>
          </p:cNvPr>
          <p:cNvGrpSpPr/>
          <p:nvPr/>
        </p:nvGrpSpPr>
        <p:grpSpPr>
          <a:xfrm>
            <a:off x="7570685" y="5169870"/>
            <a:ext cx="4156505" cy="1219790"/>
            <a:chOff x="3167718" y="5031220"/>
            <a:chExt cx="4985682" cy="1463125"/>
          </a:xfrm>
        </p:grpSpPr>
        <p:sp>
          <p:nvSpPr>
            <p:cNvPr id="111" name="Freeform: Shape 110">
              <a:extLst>
                <a:ext uri="{FF2B5EF4-FFF2-40B4-BE49-F238E27FC236}">
                  <a16:creationId xmlns:a16="http://schemas.microsoft.com/office/drawing/2014/main" id="{60146D7F-CAC8-43AB-891C-97950A9BAC5E}"/>
                </a:ext>
              </a:extLst>
            </p:cNvPr>
            <p:cNvSpPr/>
            <p:nvPr/>
          </p:nvSpPr>
          <p:spPr>
            <a:xfrm>
              <a:off x="3167718" y="5031220"/>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TextBox 111">
              <a:extLst>
                <a:ext uri="{FF2B5EF4-FFF2-40B4-BE49-F238E27FC236}">
                  <a16:creationId xmlns:a16="http://schemas.microsoft.com/office/drawing/2014/main" id="{0364B367-78D2-4822-99B1-A0678CEF28A0}"/>
                </a:ext>
              </a:extLst>
            </p:cNvPr>
            <p:cNvSpPr txBox="1"/>
            <p:nvPr/>
          </p:nvSpPr>
          <p:spPr>
            <a:xfrm>
              <a:off x="3953158" y="5120639"/>
              <a:ext cx="3250398" cy="135487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06</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1" name="Group 120">
            <a:extLst>
              <a:ext uri="{FF2B5EF4-FFF2-40B4-BE49-F238E27FC236}">
                <a16:creationId xmlns:a16="http://schemas.microsoft.com/office/drawing/2014/main" id="{8D280AF7-F514-4F9A-84D7-4082AD51C7C3}"/>
              </a:ext>
            </a:extLst>
          </p:cNvPr>
          <p:cNvGrpSpPr/>
          <p:nvPr/>
        </p:nvGrpSpPr>
        <p:grpSpPr>
          <a:xfrm>
            <a:off x="7579653" y="3569576"/>
            <a:ext cx="4156505" cy="1219790"/>
            <a:chOff x="5758518" y="3204755"/>
            <a:chExt cx="4985682" cy="1463125"/>
          </a:xfrm>
        </p:grpSpPr>
        <p:sp>
          <p:nvSpPr>
            <p:cNvPr id="122" name="Freeform: Shape 121">
              <a:extLst>
                <a:ext uri="{FF2B5EF4-FFF2-40B4-BE49-F238E27FC236}">
                  <a16:creationId xmlns:a16="http://schemas.microsoft.com/office/drawing/2014/main" id="{3FF40FAD-0903-4716-A2E8-4A085FAF9094}"/>
                </a:ext>
              </a:extLst>
            </p:cNvPr>
            <p:cNvSpPr/>
            <p:nvPr/>
          </p:nvSpPr>
          <p:spPr>
            <a:xfrm>
              <a:off x="5758518" y="32047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8DA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TextBox 122">
              <a:extLst>
                <a:ext uri="{FF2B5EF4-FFF2-40B4-BE49-F238E27FC236}">
                  <a16:creationId xmlns:a16="http://schemas.microsoft.com/office/drawing/2014/main" id="{CDA57A41-EC78-4D52-BA88-CFB5DC292687}"/>
                </a:ext>
              </a:extLst>
            </p:cNvPr>
            <p:cNvSpPr txBox="1"/>
            <p:nvPr/>
          </p:nvSpPr>
          <p:spPr>
            <a:xfrm>
              <a:off x="6543958" y="3291840"/>
              <a:ext cx="3250398" cy="135487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05</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3" name="Group 102">
            <a:extLst>
              <a:ext uri="{FF2B5EF4-FFF2-40B4-BE49-F238E27FC236}">
                <a16:creationId xmlns:a16="http://schemas.microsoft.com/office/drawing/2014/main" id="{101D0D5B-4DAE-4F5C-A29F-AF08EBDD31F0}"/>
              </a:ext>
            </a:extLst>
          </p:cNvPr>
          <p:cNvGrpSpPr/>
          <p:nvPr/>
        </p:nvGrpSpPr>
        <p:grpSpPr>
          <a:xfrm>
            <a:off x="1803418" y="3584353"/>
            <a:ext cx="4156505" cy="1219790"/>
            <a:chOff x="5758518" y="3204755"/>
            <a:chExt cx="4985682" cy="1463125"/>
          </a:xfrm>
        </p:grpSpPr>
        <p:sp>
          <p:nvSpPr>
            <p:cNvPr id="58" name="Freeform: Shape 57">
              <a:extLst>
                <a:ext uri="{FF2B5EF4-FFF2-40B4-BE49-F238E27FC236}">
                  <a16:creationId xmlns:a16="http://schemas.microsoft.com/office/drawing/2014/main" id="{92B3133A-479A-4248-8F1C-78C363C1428C}"/>
                </a:ext>
              </a:extLst>
            </p:cNvPr>
            <p:cNvSpPr/>
            <p:nvPr/>
          </p:nvSpPr>
          <p:spPr>
            <a:xfrm>
              <a:off x="5758518" y="32047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Box 86">
              <a:extLst>
                <a:ext uri="{FF2B5EF4-FFF2-40B4-BE49-F238E27FC236}">
                  <a16:creationId xmlns:a16="http://schemas.microsoft.com/office/drawing/2014/main" id="{81EAE7EF-5869-4107-B33F-B9867B45C29D}"/>
                </a:ext>
              </a:extLst>
            </p:cNvPr>
            <p:cNvSpPr txBox="1"/>
            <p:nvPr/>
          </p:nvSpPr>
          <p:spPr>
            <a:xfrm>
              <a:off x="6543958" y="3291840"/>
              <a:ext cx="3250398" cy="135487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2" name="Group 101">
            <a:extLst>
              <a:ext uri="{FF2B5EF4-FFF2-40B4-BE49-F238E27FC236}">
                <a16:creationId xmlns:a16="http://schemas.microsoft.com/office/drawing/2014/main" id="{460A8D55-81DE-40D3-A100-00AB96CF128E}"/>
              </a:ext>
            </a:extLst>
          </p:cNvPr>
          <p:cNvGrpSpPr/>
          <p:nvPr/>
        </p:nvGrpSpPr>
        <p:grpSpPr>
          <a:xfrm>
            <a:off x="1794450" y="2014400"/>
            <a:ext cx="4156505" cy="1219790"/>
            <a:chOff x="3167718" y="1375955"/>
            <a:chExt cx="4985682" cy="1463125"/>
          </a:xfrm>
        </p:grpSpPr>
        <p:sp>
          <p:nvSpPr>
            <p:cNvPr id="30" name="Freeform: Shape 29">
              <a:extLst>
                <a:ext uri="{FF2B5EF4-FFF2-40B4-BE49-F238E27FC236}">
                  <a16:creationId xmlns:a16="http://schemas.microsoft.com/office/drawing/2014/main" id="{B6B53FDA-69D8-4890-A7E3-C9044C1E947B}"/>
                </a:ext>
              </a:extLst>
            </p:cNvPr>
            <p:cNvSpPr/>
            <p:nvPr/>
          </p:nvSpPr>
          <p:spPr>
            <a:xfrm>
              <a:off x="3167718" y="13759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TextBox 84">
              <a:extLst>
                <a:ext uri="{FF2B5EF4-FFF2-40B4-BE49-F238E27FC236}">
                  <a16:creationId xmlns:a16="http://schemas.microsoft.com/office/drawing/2014/main" id="{AA6F0436-1058-4E57-8522-C3D4E373E512}"/>
                </a:ext>
              </a:extLst>
            </p:cNvPr>
            <p:cNvSpPr txBox="1"/>
            <p:nvPr/>
          </p:nvSpPr>
          <p:spPr>
            <a:xfrm>
              <a:off x="3966929" y="1466484"/>
              <a:ext cx="3250398" cy="135487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4" name="Group 103">
            <a:extLst>
              <a:ext uri="{FF2B5EF4-FFF2-40B4-BE49-F238E27FC236}">
                <a16:creationId xmlns:a16="http://schemas.microsoft.com/office/drawing/2014/main" id="{6325BFEF-405A-43DF-8592-2E21B87CB6E2}"/>
              </a:ext>
            </a:extLst>
          </p:cNvPr>
          <p:cNvGrpSpPr/>
          <p:nvPr/>
        </p:nvGrpSpPr>
        <p:grpSpPr>
          <a:xfrm>
            <a:off x="1794450" y="5184647"/>
            <a:ext cx="4156505" cy="1219790"/>
            <a:chOff x="3167718" y="5031220"/>
            <a:chExt cx="4985682" cy="1463125"/>
          </a:xfrm>
        </p:grpSpPr>
        <p:sp>
          <p:nvSpPr>
            <p:cNvPr id="66" name="Freeform: Shape 65">
              <a:extLst>
                <a:ext uri="{FF2B5EF4-FFF2-40B4-BE49-F238E27FC236}">
                  <a16:creationId xmlns:a16="http://schemas.microsoft.com/office/drawing/2014/main" id="{E260E98B-2941-44E6-916E-FED5B1F96DFB}"/>
                </a:ext>
              </a:extLst>
            </p:cNvPr>
            <p:cNvSpPr/>
            <p:nvPr/>
          </p:nvSpPr>
          <p:spPr>
            <a:xfrm>
              <a:off x="3167718" y="5031220"/>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TextBox 88">
              <a:extLst>
                <a:ext uri="{FF2B5EF4-FFF2-40B4-BE49-F238E27FC236}">
                  <a16:creationId xmlns:a16="http://schemas.microsoft.com/office/drawing/2014/main" id="{65959035-CDCB-45C4-A188-89C6041C3D9B}"/>
                </a:ext>
              </a:extLst>
            </p:cNvPr>
            <p:cNvSpPr txBox="1"/>
            <p:nvPr/>
          </p:nvSpPr>
          <p:spPr>
            <a:xfrm>
              <a:off x="3953158" y="5120639"/>
              <a:ext cx="3250398" cy="135487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1" name="Group 100">
            <a:extLst>
              <a:ext uri="{FF2B5EF4-FFF2-40B4-BE49-F238E27FC236}">
                <a16:creationId xmlns:a16="http://schemas.microsoft.com/office/drawing/2014/main" id="{3EE95ABF-0B82-4359-B1AB-0F91D714BEB8}"/>
              </a:ext>
            </a:extLst>
          </p:cNvPr>
          <p:cNvGrpSpPr/>
          <p:nvPr/>
        </p:nvGrpSpPr>
        <p:grpSpPr>
          <a:xfrm>
            <a:off x="1567089" y="5107077"/>
            <a:ext cx="885002" cy="1368593"/>
            <a:chOff x="2895002" y="4938176"/>
            <a:chExt cx="1061550" cy="1641613"/>
          </a:xfrm>
          <a:solidFill>
            <a:schemeClr val="bg1">
              <a:lumMod val="65000"/>
            </a:schemeClr>
          </a:solidFill>
        </p:grpSpPr>
        <p:sp>
          <p:nvSpPr>
            <p:cNvPr id="65" name="Freeform: Shape 64">
              <a:extLst>
                <a:ext uri="{FF2B5EF4-FFF2-40B4-BE49-F238E27FC236}">
                  <a16:creationId xmlns:a16="http://schemas.microsoft.com/office/drawing/2014/main" id="{C5C54C26-2348-4331-BFB9-DB48D4AFD660}"/>
                </a:ext>
              </a:extLst>
            </p:cNvPr>
            <p:cNvSpPr>
              <a:spLocks noChangeAspect="1"/>
            </p:cNvSpPr>
            <p:nvPr/>
          </p:nvSpPr>
          <p:spPr>
            <a:xfrm rot="926121">
              <a:off x="3264923" y="4938176"/>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9D8FDA1F-C883-4759-A9CF-A858E3BC01A7}"/>
                </a:ext>
              </a:extLst>
            </p:cNvPr>
            <p:cNvSpPr/>
            <p:nvPr/>
          </p:nvSpPr>
          <p:spPr>
            <a:xfrm>
              <a:off x="3335123" y="4949083"/>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33AEACAF-DEE0-47B2-819C-FA8011A044D9}"/>
                </a:ext>
              </a:extLst>
            </p:cNvPr>
            <p:cNvSpPr/>
            <p:nvPr/>
          </p:nvSpPr>
          <p:spPr>
            <a:xfrm>
              <a:off x="2895002" y="6485475"/>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7" name="Group 166">
            <a:extLst>
              <a:ext uri="{FF2B5EF4-FFF2-40B4-BE49-F238E27FC236}">
                <a16:creationId xmlns:a16="http://schemas.microsoft.com/office/drawing/2014/main" id="{AF4FC1B3-3EA2-443A-814B-38BF210FB5BE}"/>
              </a:ext>
            </a:extLst>
          </p:cNvPr>
          <p:cNvGrpSpPr/>
          <p:nvPr/>
        </p:nvGrpSpPr>
        <p:grpSpPr>
          <a:xfrm>
            <a:off x="5118901" y="2290824"/>
            <a:ext cx="686092" cy="605378"/>
            <a:chOff x="5118901" y="2290824"/>
            <a:chExt cx="686092" cy="605378"/>
          </a:xfrm>
        </p:grpSpPr>
        <p:grpSp>
          <p:nvGrpSpPr>
            <p:cNvPr id="72" name="Group 71">
              <a:extLst>
                <a:ext uri="{FF2B5EF4-FFF2-40B4-BE49-F238E27FC236}">
                  <a16:creationId xmlns:a16="http://schemas.microsoft.com/office/drawing/2014/main" id="{F6FBC971-4E49-4A5F-BEDB-FA471818AF93}"/>
                </a:ext>
              </a:extLst>
            </p:cNvPr>
            <p:cNvGrpSpPr/>
            <p:nvPr/>
          </p:nvGrpSpPr>
          <p:grpSpPr>
            <a:xfrm>
              <a:off x="5118901" y="2290824"/>
              <a:ext cx="686092" cy="605378"/>
              <a:chOff x="1097280" y="4389119"/>
              <a:chExt cx="822960" cy="726145"/>
            </a:xfrm>
          </p:grpSpPr>
          <p:sp>
            <p:nvSpPr>
              <p:cNvPr id="73" name="Hexagon 72">
                <a:extLst>
                  <a:ext uri="{FF2B5EF4-FFF2-40B4-BE49-F238E27FC236}">
                    <a16:creationId xmlns:a16="http://schemas.microsoft.com/office/drawing/2014/main" id="{41180CA1-7A43-458F-AA51-75000DA28270}"/>
                  </a:ext>
                </a:extLst>
              </p:cNvPr>
              <p:cNvSpPr>
                <a:spLocks noChangeAspect="1"/>
              </p:cNvSpPr>
              <p:nvPr/>
            </p:nvSpPr>
            <p:spPr>
              <a:xfrm>
                <a:off x="1097280" y="4389119"/>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019F0D56-01FD-4361-8EB8-A01700EFE82C}"/>
                  </a:ext>
                </a:extLst>
              </p:cNvPr>
              <p:cNvSpPr>
                <a:spLocks noChangeAspect="1"/>
              </p:cNvSpPr>
              <p:nvPr/>
            </p:nvSpPr>
            <p:spPr>
              <a:xfrm>
                <a:off x="109728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75" name="Freeform 12">
              <a:extLst>
                <a:ext uri="{FF2B5EF4-FFF2-40B4-BE49-F238E27FC236}">
                  <a16:creationId xmlns:a16="http://schemas.microsoft.com/office/drawing/2014/main" id="{586A1BA6-5F99-4AB2-AD0C-0B8241827137}"/>
                </a:ext>
              </a:extLst>
            </p:cNvPr>
            <p:cNvSpPr>
              <a:spLocks noChangeAspect="1" noChangeArrowheads="1"/>
            </p:cNvSpPr>
            <p:nvPr/>
          </p:nvSpPr>
          <p:spPr bwMode="auto">
            <a:xfrm>
              <a:off x="5347598" y="2507141"/>
              <a:ext cx="228697" cy="182024"/>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grpSp>
      <p:grpSp>
        <p:nvGrpSpPr>
          <p:cNvPr id="168" name="Group 167">
            <a:extLst>
              <a:ext uri="{FF2B5EF4-FFF2-40B4-BE49-F238E27FC236}">
                <a16:creationId xmlns:a16="http://schemas.microsoft.com/office/drawing/2014/main" id="{15B7DC61-F386-40F9-B4C4-D3DE3F080D09}"/>
              </a:ext>
            </a:extLst>
          </p:cNvPr>
          <p:cNvGrpSpPr/>
          <p:nvPr/>
        </p:nvGrpSpPr>
        <p:grpSpPr>
          <a:xfrm>
            <a:off x="5106347" y="3885020"/>
            <a:ext cx="686092" cy="605378"/>
            <a:chOff x="5106347" y="3885020"/>
            <a:chExt cx="686092" cy="605378"/>
          </a:xfrm>
        </p:grpSpPr>
        <p:grpSp>
          <p:nvGrpSpPr>
            <p:cNvPr id="76" name="Group 75">
              <a:extLst>
                <a:ext uri="{FF2B5EF4-FFF2-40B4-BE49-F238E27FC236}">
                  <a16:creationId xmlns:a16="http://schemas.microsoft.com/office/drawing/2014/main" id="{6CFAD777-0D58-4914-A1BB-A5E3C080F262}"/>
                </a:ext>
              </a:extLst>
            </p:cNvPr>
            <p:cNvGrpSpPr/>
            <p:nvPr/>
          </p:nvGrpSpPr>
          <p:grpSpPr>
            <a:xfrm>
              <a:off x="5106347" y="3885020"/>
              <a:ext cx="686092" cy="605378"/>
              <a:chOff x="3108960" y="4389120"/>
              <a:chExt cx="822960" cy="726144"/>
            </a:xfrm>
          </p:grpSpPr>
          <p:sp>
            <p:nvSpPr>
              <p:cNvPr id="77" name="Hexagon 76">
                <a:extLst>
                  <a:ext uri="{FF2B5EF4-FFF2-40B4-BE49-F238E27FC236}">
                    <a16:creationId xmlns:a16="http://schemas.microsoft.com/office/drawing/2014/main" id="{83E1D337-F9F4-45BD-BCA4-99DCF36C0244}"/>
                  </a:ext>
                </a:extLst>
              </p:cNvPr>
              <p:cNvSpPr>
                <a:spLocks noChangeAspect="1"/>
              </p:cNvSpPr>
              <p:nvPr/>
            </p:nvSpPr>
            <p:spPr>
              <a:xfrm>
                <a:off x="3108960" y="4389120"/>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Freeform: Shape 77">
                <a:extLst>
                  <a:ext uri="{FF2B5EF4-FFF2-40B4-BE49-F238E27FC236}">
                    <a16:creationId xmlns:a16="http://schemas.microsoft.com/office/drawing/2014/main" id="{11433F7D-F87B-421E-ACC6-F48E6AA180B9}"/>
                  </a:ext>
                </a:extLst>
              </p:cNvPr>
              <p:cNvSpPr>
                <a:spLocks noChangeAspect="1"/>
              </p:cNvSpPr>
              <p:nvPr/>
            </p:nvSpPr>
            <p:spPr>
              <a:xfrm>
                <a:off x="310896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82" name="Freeform 22">
              <a:extLst>
                <a:ext uri="{FF2B5EF4-FFF2-40B4-BE49-F238E27FC236}">
                  <a16:creationId xmlns:a16="http://schemas.microsoft.com/office/drawing/2014/main" id="{42A09E90-B23B-44DE-AD71-C3FA7B23B15A}"/>
                </a:ext>
              </a:extLst>
            </p:cNvPr>
            <p:cNvSpPr>
              <a:spLocks noChangeArrowheads="1"/>
            </p:cNvSpPr>
            <p:nvPr/>
          </p:nvSpPr>
          <p:spPr bwMode="auto">
            <a:xfrm>
              <a:off x="5305378" y="4076865"/>
              <a:ext cx="288030" cy="221685"/>
            </a:xfrm>
            <a:custGeom>
              <a:avLst/>
              <a:gdLst>
                <a:gd name="T0" fmla="*/ 766 w 786"/>
                <a:gd name="T1" fmla="*/ 469 h 606"/>
                <a:gd name="T2" fmla="*/ 389 w 786"/>
                <a:gd name="T3" fmla="*/ 321 h 606"/>
                <a:gd name="T4" fmla="*/ 12 w 786"/>
                <a:gd name="T5" fmla="*/ 469 h 606"/>
                <a:gd name="T6" fmla="*/ 0 w 786"/>
                <a:gd name="T7" fmla="*/ 494 h 606"/>
                <a:gd name="T8" fmla="*/ 12 w 786"/>
                <a:gd name="T9" fmla="*/ 519 h 606"/>
                <a:gd name="T10" fmla="*/ 92 w 786"/>
                <a:gd name="T11" fmla="*/ 599 h 606"/>
                <a:gd name="T12" fmla="*/ 117 w 786"/>
                <a:gd name="T13" fmla="*/ 605 h 606"/>
                <a:gd name="T14" fmla="*/ 136 w 786"/>
                <a:gd name="T15" fmla="*/ 599 h 606"/>
                <a:gd name="T16" fmla="*/ 228 w 786"/>
                <a:gd name="T17" fmla="*/ 537 h 606"/>
                <a:gd name="T18" fmla="*/ 247 w 786"/>
                <a:gd name="T19" fmla="*/ 507 h 606"/>
                <a:gd name="T20" fmla="*/ 247 w 786"/>
                <a:gd name="T21" fmla="*/ 408 h 606"/>
                <a:gd name="T22" fmla="*/ 395 w 786"/>
                <a:gd name="T23" fmla="*/ 383 h 606"/>
                <a:gd name="T24" fmla="*/ 543 w 786"/>
                <a:gd name="T25" fmla="*/ 408 h 606"/>
                <a:gd name="T26" fmla="*/ 543 w 786"/>
                <a:gd name="T27" fmla="*/ 507 h 606"/>
                <a:gd name="T28" fmla="*/ 562 w 786"/>
                <a:gd name="T29" fmla="*/ 537 h 606"/>
                <a:gd name="T30" fmla="*/ 649 w 786"/>
                <a:gd name="T31" fmla="*/ 599 h 606"/>
                <a:gd name="T32" fmla="*/ 673 w 786"/>
                <a:gd name="T33" fmla="*/ 605 h 606"/>
                <a:gd name="T34" fmla="*/ 692 w 786"/>
                <a:gd name="T35" fmla="*/ 599 h 606"/>
                <a:gd name="T36" fmla="*/ 772 w 786"/>
                <a:gd name="T37" fmla="*/ 519 h 606"/>
                <a:gd name="T38" fmla="*/ 785 w 786"/>
                <a:gd name="T39" fmla="*/ 494 h 606"/>
                <a:gd name="T40" fmla="*/ 766 w 786"/>
                <a:gd name="T41" fmla="*/ 469 h 606"/>
                <a:gd name="T42" fmla="*/ 686 w 786"/>
                <a:gd name="T43" fmla="*/ 136 h 606"/>
                <a:gd name="T44" fmla="*/ 642 w 786"/>
                <a:gd name="T45" fmla="*/ 92 h 606"/>
                <a:gd name="T46" fmla="*/ 525 w 786"/>
                <a:gd name="T47" fmla="*/ 204 h 606"/>
                <a:gd name="T48" fmla="*/ 574 w 786"/>
                <a:gd name="T49" fmla="*/ 253 h 606"/>
                <a:gd name="T50" fmla="*/ 686 w 786"/>
                <a:gd name="T51" fmla="*/ 136 h 606"/>
                <a:gd name="T52" fmla="*/ 420 w 786"/>
                <a:gd name="T53" fmla="*/ 0 h 606"/>
                <a:gd name="T54" fmla="*/ 358 w 786"/>
                <a:gd name="T55" fmla="*/ 0 h 606"/>
                <a:gd name="T56" fmla="*/ 358 w 786"/>
                <a:gd name="T57" fmla="*/ 160 h 606"/>
                <a:gd name="T58" fmla="*/ 420 w 786"/>
                <a:gd name="T59" fmla="*/ 160 h 606"/>
                <a:gd name="T60" fmla="*/ 420 w 786"/>
                <a:gd name="T61" fmla="*/ 0 h 606"/>
                <a:gd name="T62" fmla="*/ 210 w 786"/>
                <a:gd name="T63" fmla="*/ 247 h 606"/>
                <a:gd name="T64" fmla="*/ 253 w 786"/>
                <a:gd name="T65" fmla="*/ 204 h 606"/>
                <a:gd name="T66" fmla="*/ 142 w 786"/>
                <a:gd name="T67" fmla="*/ 86 h 606"/>
                <a:gd name="T68" fmla="*/ 92 w 786"/>
                <a:gd name="T69" fmla="*/ 136 h 606"/>
                <a:gd name="T70" fmla="*/ 210 w 786"/>
                <a:gd name="T71" fmla="*/ 247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86" h="606">
                  <a:moveTo>
                    <a:pt x="766" y="469"/>
                  </a:moveTo>
                  <a:cubicBezTo>
                    <a:pt x="673" y="377"/>
                    <a:pt x="534" y="321"/>
                    <a:pt x="389" y="321"/>
                  </a:cubicBezTo>
                  <a:cubicBezTo>
                    <a:pt x="244" y="321"/>
                    <a:pt x="111" y="377"/>
                    <a:pt x="12" y="469"/>
                  </a:cubicBezTo>
                  <a:cubicBezTo>
                    <a:pt x="6" y="476"/>
                    <a:pt x="0" y="482"/>
                    <a:pt x="0" y="494"/>
                  </a:cubicBezTo>
                  <a:cubicBezTo>
                    <a:pt x="0" y="507"/>
                    <a:pt x="6" y="513"/>
                    <a:pt x="12" y="519"/>
                  </a:cubicBezTo>
                  <a:lnTo>
                    <a:pt x="92" y="599"/>
                  </a:lnTo>
                  <a:cubicBezTo>
                    <a:pt x="98" y="605"/>
                    <a:pt x="108" y="605"/>
                    <a:pt x="117" y="605"/>
                  </a:cubicBezTo>
                  <a:cubicBezTo>
                    <a:pt x="126" y="605"/>
                    <a:pt x="129" y="605"/>
                    <a:pt x="136" y="599"/>
                  </a:cubicBezTo>
                  <a:cubicBezTo>
                    <a:pt x="166" y="575"/>
                    <a:pt x="191" y="550"/>
                    <a:pt x="228" y="537"/>
                  </a:cubicBezTo>
                  <a:cubicBezTo>
                    <a:pt x="234" y="531"/>
                    <a:pt x="247" y="519"/>
                    <a:pt x="247" y="507"/>
                  </a:cubicBezTo>
                  <a:lnTo>
                    <a:pt x="247" y="408"/>
                  </a:lnTo>
                  <a:cubicBezTo>
                    <a:pt x="290" y="389"/>
                    <a:pt x="340" y="383"/>
                    <a:pt x="395" y="383"/>
                  </a:cubicBezTo>
                  <a:cubicBezTo>
                    <a:pt x="445" y="383"/>
                    <a:pt x="494" y="395"/>
                    <a:pt x="543" y="408"/>
                  </a:cubicBezTo>
                  <a:lnTo>
                    <a:pt x="543" y="507"/>
                  </a:lnTo>
                  <a:cubicBezTo>
                    <a:pt x="543" y="519"/>
                    <a:pt x="550" y="531"/>
                    <a:pt x="562" y="537"/>
                  </a:cubicBezTo>
                  <a:cubicBezTo>
                    <a:pt x="593" y="550"/>
                    <a:pt x="624" y="575"/>
                    <a:pt x="649" y="599"/>
                  </a:cubicBezTo>
                  <a:cubicBezTo>
                    <a:pt x="655" y="605"/>
                    <a:pt x="664" y="605"/>
                    <a:pt x="673" y="605"/>
                  </a:cubicBezTo>
                  <a:cubicBezTo>
                    <a:pt x="683" y="605"/>
                    <a:pt x="686" y="605"/>
                    <a:pt x="692" y="599"/>
                  </a:cubicBezTo>
                  <a:lnTo>
                    <a:pt x="772" y="519"/>
                  </a:lnTo>
                  <a:cubicBezTo>
                    <a:pt x="785" y="513"/>
                    <a:pt x="785" y="507"/>
                    <a:pt x="785" y="494"/>
                  </a:cubicBezTo>
                  <a:cubicBezTo>
                    <a:pt x="778" y="482"/>
                    <a:pt x="772" y="476"/>
                    <a:pt x="766" y="469"/>
                  </a:cubicBezTo>
                  <a:close/>
                  <a:moveTo>
                    <a:pt x="686" y="136"/>
                  </a:moveTo>
                  <a:lnTo>
                    <a:pt x="642" y="92"/>
                  </a:lnTo>
                  <a:lnTo>
                    <a:pt x="525" y="204"/>
                  </a:lnTo>
                  <a:lnTo>
                    <a:pt x="574" y="253"/>
                  </a:lnTo>
                  <a:cubicBezTo>
                    <a:pt x="574" y="247"/>
                    <a:pt x="679" y="136"/>
                    <a:pt x="686" y="136"/>
                  </a:cubicBezTo>
                  <a:close/>
                  <a:moveTo>
                    <a:pt x="420" y="0"/>
                  </a:moveTo>
                  <a:lnTo>
                    <a:pt x="358" y="0"/>
                  </a:lnTo>
                  <a:lnTo>
                    <a:pt x="358" y="160"/>
                  </a:lnTo>
                  <a:lnTo>
                    <a:pt x="420" y="160"/>
                  </a:lnTo>
                  <a:lnTo>
                    <a:pt x="420" y="0"/>
                  </a:lnTo>
                  <a:close/>
                  <a:moveTo>
                    <a:pt x="210" y="247"/>
                  </a:moveTo>
                  <a:lnTo>
                    <a:pt x="253" y="204"/>
                  </a:lnTo>
                  <a:lnTo>
                    <a:pt x="142" y="86"/>
                  </a:lnTo>
                  <a:lnTo>
                    <a:pt x="92" y="136"/>
                  </a:lnTo>
                  <a:cubicBezTo>
                    <a:pt x="98" y="136"/>
                    <a:pt x="210" y="247"/>
                    <a:pt x="210" y="247"/>
                  </a:cubicBezTo>
                  <a:close/>
                </a:path>
              </a:pathLst>
            </a:custGeom>
            <a:solidFill>
              <a:srgbClr val="FFFFFF"/>
            </a:solidFill>
            <a:ln>
              <a:noFill/>
            </a:ln>
            <a:effectLst/>
          </p:spPr>
          <p:txBody>
            <a:bodyPr wrap="none" anchor="ctr"/>
            <a:lstStyle/>
            <a:p>
              <a:endParaRPr lang="en-US"/>
            </a:p>
          </p:txBody>
        </p:sp>
      </p:grpSp>
      <p:grpSp>
        <p:nvGrpSpPr>
          <p:cNvPr id="169" name="Group 168">
            <a:extLst>
              <a:ext uri="{FF2B5EF4-FFF2-40B4-BE49-F238E27FC236}">
                <a16:creationId xmlns:a16="http://schemas.microsoft.com/office/drawing/2014/main" id="{835A1CFF-9C2D-405D-A950-D7EBF3FA8CB1}"/>
              </a:ext>
            </a:extLst>
          </p:cNvPr>
          <p:cNvGrpSpPr/>
          <p:nvPr/>
        </p:nvGrpSpPr>
        <p:grpSpPr>
          <a:xfrm>
            <a:off x="5118901" y="5480812"/>
            <a:ext cx="686092" cy="605378"/>
            <a:chOff x="5118901" y="5480812"/>
            <a:chExt cx="686092" cy="605378"/>
          </a:xfrm>
        </p:grpSpPr>
        <p:grpSp>
          <p:nvGrpSpPr>
            <p:cNvPr id="79" name="Group 78">
              <a:extLst>
                <a:ext uri="{FF2B5EF4-FFF2-40B4-BE49-F238E27FC236}">
                  <a16:creationId xmlns:a16="http://schemas.microsoft.com/office/drawing/2014/main" id="{9AFA60DF-BC09-4D09-AF0E-0CF38C344203}"/>
                </a:ext>
              </a:extLst>
            </p:cNvPr>
            <p:cNvGrpSpPr/>
            <p:nvPr/>
          </p:nvGrpSpPr>
          <p:grpSpPr>
            <a:xfrm>
              <a:off x="5118901" y="5480812"/>
              <a:ext cx="686092" cy="605378"/>
              <a:chOff x="5120640" y="4389120"/>
              <a:chExt cx="822960" cy="726144"/>
            </a:xfrm>
          </p:grpSpPr>
          <p:sp>
            <p:nvSpPr>
              <p:cNvPr id="80" name="Hexagon 79">
                <a:extLst>
                  <a:ext uri="{FF2B5EF4-FFF2-40B4-BE49-F238E27FC236}">
                    <a16:creationId xmlns:a16="http://schemas.microsoft.com/office/drawing/2014/main" id="{230CEAA2-BFD5-4E82-B724-F40E8F9D8EA9}"/>
                  </a:ext>
                </a:extLst>
              </p:cNvPr>
              <p:cNvSpPr>
                <a:spLocks noChangeAspect="1"/>
              </p:cNvSpPr>
              <p:nvPr/>
            </p:nvSpPr>
            <p:spPr>
              <a:xfrm>
                <a:off x="5120640" y="4389120"/>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Freeform: Shape 80">
                <a:extLst>
                  <a:ext uri="{FF2B5EF4-FFF2-40B4-BE49-F238E27FC236}">
                    <a16:creationId xmlns:a16="http://schemas.microsoft.com/office/drawing/2014/main" id="{663A9B26-5D7B-4008-80A2-7841E653CA04}"/>
                  </a:ext>
                </a:extLst>
              </p:cNvPr>
              <p:cNvSpPr>
                <a:spLocks noChangeAspect="1"/>
              </p:cNvSpPr>
              <p:nvPr/>
            </p:nvSpPr>
            <p:spPr>
              <a:xfrm>
                <a:off x="512064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83" name="Freeform 13">
              <a:extLst>
                <a:ext uri="{FF2B5EF4-FFF2-40B4-BE49-F238E27FC236}">
                  <a16:creationId xmlns:a16="http://schemas.microsoft.com/office/drawing/2014/main" id="{8A0CC3B8-5803-47C4-9C5F-393930DC8F64}"/>
                </a:ext>
              </a:extLst>
            </p:cNvPr>
            <p:cNvSpPr>
              <a:spLocks noChangeArrowheads="1"/>
            </p:cNvSpPr>
            <p:nvPr/>
          </p:nvSpPr>
          <p:spPr bwMode="auto">
            <a:xfrm>
              <a:off x="5340318" y="5711463"/>
              <a:ext cx="243259" cy="244924"/>
            </a:xfrm>
            <a:custGeom>
              <a:avLst/>
              <a:gdLst>
                <a:gd name="T0" fmla="*/ 612 w 644"/>
                <a:gd name="T1" fmla="*/ 130 h 650"/>
                <a:gd name="T2" fmla="*/ 550 w 644"/>
                <a:gd name="T3" fmla="*/ 130 h 650"/>
                <a:gd name="T4" fmla="*/ 550 w 644"/>
                <a:gd name="T5" fmla="*/ 420 h 650"/>
                <a:gd name="T6" fmla="*/ 129 w 644"/>
                <a:gd name="T7" fmla="*/ 420 h 650"/>
                <a:gd name="T8" fmla="*/ 129 w 644"/>
                <a:gd name="T9" fmla="*/ 488 h 650"/>
                <a:gd name="T10" fmla="*/ 160 w 644"/>
                <a:gd name="T11" fmla="*/ 519 h 650"/>
                <a:gd name="T12" fmla="*/ 519 w 644"/>
                <a:gd name="T13" fmla="*/ 519 h 650"/>
                <a:gd name="T14" fmla="*/ 643 w 644"/>
                <a:gd name="T15" fmla="*/ 649 h 650"/>
                <a:gd name="T16" fmla="*/ 643 w 644"/>
                <a:gd name="T17" fmla="*/ 161 h 650"/>
                <a:gd name="T18" fmla="*/ 612 w 644"/>
                <a:gd name="T19" fmla="*/ 130 h 650"/>
                <a:gd name="T20" fmla="*/ 482 w 644"/>
                <a:gd name="T21" fmla="*/ 321 h 650"/>
                <a:gd name="T22" fmla="*/ 482 w 644"/>
                <a:gd name="T23" fmla="*/ 31 h 650"/>
                <a:gd name="T24" fmla="*/ 451 w 644"/>
                <a:gd name="T25" fmla="*/ 0 h 650"/>
                <a:gd name="T26" fmla="*/ 31 w 644"/>
                <a:gd name="T27" fmla="*/ 0 h 650"/>
                <a:gd name="T28" fmla="*/ 0 w 644"/>
                <a:gd name="T29" fmla="*/ 31 h 650"/>
                <a:gd name="T30" fmla="*/ 0 w 644"/>
                <a:gd name="T31" fmla="*/ 488 h 650"/>
                <a:gd name="T32" fmla="*/ 129 w 644"/>
                <a:gd name="T33" fmla="*/ 359 h 650"/>
                <a:gd name="T34" fmla="*/ 451 w 644"/>
                <a:gd name="T35" fmla="*/ 359 h 650"/>
                <a:gd name="T36" fmla="*/ 482 w 644"/>
                <a:gd name="T37" fmla="*/ 32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4" h="650">
                  <a:moveTo>
                    <a:pt x="612" y="130"/>
                  </a:moveTo>
                  <a:lnTo>
                    <a:pt x="550" y="130"/>
                  </a:lnTo>
                  <a:lnTo>
                    <a:pt x="550" y="420"/>
                  </a:lnTo>
                  <a:lnTo>
                    <a:pt x="129" y="420"/>
                  </a:lnTo>
                  <a:lnTo>
                    <a:pt x="129" y="488"/>
                  </a:lnTo>
                  <a:cubicBezTo>
                    <a:pt x="129" y="507"/>
                    <a:pt x="142" y="519"/>
                    <a:pt x="160" y="519"/>
                  </a:cubicBezTo>
                  <a:lnTo>
                    <a:pt x="519" y="519"/>
                  </a:lnTo>
                  <a:lnTo>
                    <a:pt x="643" y="649"/>
                  </a:lnTo>
                  <a:lnTo>
                    <a:pt x="643" y="161"/>
                  </a:lnTo>
                  <a:cubicBezTo>
                    <a:pt x="643" y="142"/>
                    <a:pt x="630" y="130"/>
                    <a:pt x="612" y="130"/>
                  </a:cubicBezTo>
                  <a:close/>
                  <a:moveTo>
                    <a:pt x="482" y="321"/>
                  </a:moveTo>
                  <a:lnTo>
                    <a:pt x="482" y="31"/>
                  </a:lnTo>
                  <a:cubicBezTo>
                    <a:pt x="482" y="12"/>
                    <a:pt x="469" y="0"/>
                    <a:pt x="451" y="0"/>
                  </a:cubicBezTo>
                  <a:lnTo>
                    <a:pt x="31" y="0"/>
                  </a:lnTo>
                  <a:cubicBezTo>
                    <a:pt x="12" y="0"/>
                    <a:pt x="0" y="12"/>
                    <a:pt x="0" y="31"/>
                  </a:cubicBezTo>
                  <a:lnTo>
                    <a:pt x="0" y="488"/>
                  </a:lnTo>
                  <a:lnTo>
                    <a:pt x="129" y="359"/>
                  </a:lnTo>
                  <a:lnTo>
                    <a:pt x="451" y="359"/>
                  </a:lnTo>
                  <a:cubicBezTo>
                    <a:pt x="469" y="359"/>
                    <a:pt x="482" y="346"/>
                    <a:pt x="482" y="321"/>
                  </a:cubicBezTo>
                  <a:close/>
                </a:path>
              </a:pathLst>
            </a:custGeom>
            <a:solidFill>
              <a:srgbClr val="FFFFFF"/>
            </a:solidFill>
            <a:ln>
              <a:noFill/>
            </a:ln>
            <a:effectLst/>
          </p:spPr>
          <p:txBody>
            <a:bodyPr wrap="none" anchor="ctr"/>
            <a:lstStyle/>
            <a:p>
              <a:endParaRPr lang="en-US"/>
            </a:p>
          </p:txBody>
        </p:sp>
      </p:grpSp>
      <p:grpSp>
        <p:nvGrpSpPr>
          <p:cNvPr id="96" name="Group 95">
            <a:extLst>
              <a:ext uri="{FF2B5EF4-FFF2-40B4-BE49-F238E27FC236}">
                <a16:creationId xmlns:a16="http://schemas.microsoft.com/office/drawing/2014/main" id="{927689B5-70B8-434B-AFB0-034C75F1BD01}"/>
              </a:ext>
            </a:extLst>
          </p:cNvPr>
          <p:cNvGrpSpPr/>
          <p:nvPr/>
        </p:nvGrpSpPr>
        <p:grpSpPr>
          <a:xfrm>
            <a:off x="609600" y="1858304"/>
            <a:ext cx="1585615" cy="1524649"/>
            <a:chOff x="1754150" y="1188720"/>
            <a:chExt cx="1901927" cy="1828800"/>
          </a:xfrm>
        </p:grpSpPr>
        <p:sp>
          <p:nvSpPr>
            <p:cNvPr id="31" name="Freeform: Shape 30">
              <a:extLst>
                <a:ext uri="{FF2B5EF4-FFF2-40B4-BE49-F238E27FC236}">
                  <a16:creationId xmlns:a16="http://schemas.microsoft.com/office/drawing/2014/main" id="{139658AE-81DC-47A5-B4C6-CF0E4142531A}"/>
                </a:ext>
              </a:extLst>
            </p:cNvPr>
            <p:cNvSpPr/>
            <p:nvPr/>
          </p:nvSpPr>
          <p:spPr>
            <a:xfrm>
              <a:off x="1754150" y="12992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3" name="Group 92">
              <a:extLst>
                <a:ext uri="{FF2B5EF4-FFF2-40B4-BE49-F238E27FC236}">
                  <a16:creationId xmlns:a16="http://schemas.microsoft.com/office/drawing/2014/main" id="{1D402487-DE1F-4100-9874-180B75FF5083}"/>
                </a:ext>
              </a:extLst>
            </p:cNvPr>
            <p:cNvGrpSpPr/>
            <p:nvPr/>
          </p:nvGrpSpPr>
          <p:grpSpPr>
            <a:xfrm>
              <a:off x="3123123" y="1188720"/>
              <a:ext cx="532954" cy="1828800"/>
              <a:chOff x="3123123" y="1188720"/>
              <a:chExt cx="532954" cy="1828800"/>
            </a:xfrm>
          </p:grpSpPr>
          <p:sp>
            <p:nvSpPr>
              <p:cNvPr id="53" name="Freeform: Shape 52">
                <a:extLst>
                  <a:ext uri="{FF2B5EF4-FFF2-40B4-BE49-F238E27FC236}">
                    <a16:creationId xmlns:a16="http://schemas.microsoft.com/office/drawing/2014/main" id="{321F2B3A-93DF-420C-A091-4340494121D0}"/>
                  </a:ext>
                </a:extLst>
              </p:cNvPr>
              <p:cNvSpPr/>
              <p:nvPr/>
            </p:nvSpPr>
            <p:spPr>
              <a:xfrm rot="926121">
                <a:off x="3123123" y="11887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37495628-9D3F-438E-8554-61776E1491F1}"/>
                  </a:ext>
                </a:extLst>
              </p:cNvPr>
              <p:cNvSpPr/>
              <p:nvPr/>
            </p:nvSpPr>
            <p:spPr>
              <a:xfrm rot="926121">
                <a:off x="3351302" y="12210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4" name="Text Box 10">
              <a:extLst>
                <a:ext uri="{FF2B5EF4-FFF2-40B4-BE49-F238E27FC236}">
                  <a16:creationId xmlns:a16="http://schemas.microsoft.com/office/drawing/2014/main" id="{6B0399F8-08C1-4558-8E9B-54A32EA6802B}"/>
                </a:ext>
              </a:extLst>
            </p:cNvPr>
            <p:cNvSpPr txBox="1">
              <a:spLocks noChangeArrowheads="1"/>
            </p:cNvSpPr>
            <p:nvPr/>
          </p:nvSpPr>
          <p:spPr bwMode="auto">
            <a:xfrm>
              <a:off x="1876531" y="1371600"/>
              <a:ext cx="685800" cy="922936"/>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54545"/>
                  </a:solidFill>
                  <a:latin typeface="Bernard MT Condensed" panose="02050806060905020404" pitchFamily="18" charset="0"/>
                </a:rPr>
                <a:t>01</a:t>
              </a:r>
            </a:p>
            <a:p>
              <a:pPr algn="ctr"/>
              <a:r>
                <a:rPr lang="en-US" sz="1000" b="1" dirty="0">
                  <a:solidFill>
                    <a:srgbClr val="454545"/>
                  </a:solidFill>
                </a:rPr>
                <a:t>OPTION</a:t>
              </a:r>
            </a:p>
          </p:txBody>
        </p:sp>
      </p:grpSp>
      <p:grpSp>
        <p:nvGrpSpPr>
          <p:cNvPr id="97" name="Group 96">
            <a:extLst>
              <a:ext uri="{FF2B5EF4-FFF2-40B4-BE49-F238E27FC236}">
                <a16:creationId xmlns:a16="http://schemas.microsoft.com/office/drawing/2014/main" id="{038B9D16-4618-4E70-AF46-4AA87EFE297E}"/>
              </a:ext>
            </a:extLst>
          </p:cNvPr>
          <p:cNvGrpSpPr/>
          <p:nvPr/>
        </p:nvGrpSpPr>
        <p:grpSpPr>
          <a:xfrm>
            <a:off x="616027" y="3428258"/>
            <a:ext cx="1585615" cy="1524649"/>
            <a:chOff x="4344950" y="3017520"/>
            <a:chExt cx="1901927" cy="1828800"/>
          </a:xfrm>
        </p:grpSpPr>
        <p:sp>
          <p:nvSpPr>
            <p:cNvPr id="59" name="Freeform: Shape 58">
              <a:extLst>
                <a:ext uri="{FF2B5EF4-FFF2-40B4-BE49-F238E27FC236}">
                  <a16:creationId xmlns:a16="http://schemas.microsoft.com/office/drawing/2014/main" id="{C90F12C8-E350-4BF8-98C8-4BF8B734A64B}"/>
                </a:ext>
              </a:extLst>
            </p:cNvPr>
            <p:cNvSpPr/>
            <p:nvPr/>
          </p:nvSpPr>
          <p:spPr>
            <a:xfrm>
              <a:off x="4344950" y="31280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4" name="Group 93">
              <a:extLst>
                <a:ext uri="{FF2B5EF4-FFF2-40B4-BE49-F238E27FC236}">
                  <a16:creationId xmlns:a16="http://schemas.microsoft.com/office/drawing/2014/main" id="{05D02775-7073-4CA9-A871-1C68D23935BF}"/>
                </a:ext>
              </a:extLst>
            </p:cNvPr>
            <p:cNvGrpSpPr/>
            <p:nvPr/>
          </p:nvGrpSpPr>
          <p:grpSpPr>
            <a:xfrm>
              <a:off x="5713923" y="3017520"/>
              <a:ext cx="532954" cy="1828800"/>
              <a:chOff x="5713923" y="3017520"/>
              <a:chExt cx="532954" cy="1828800"/>
            </a:xfrm>
          </p:grpSpPr>
          <p:sp>
            <p:nvSpPr>
              <p:cNvPr id="62" name="Freeform: Shape 61">
                <a:extLst>
                  <a:ext uri="{FF2B5EF4-FFF2-40B4-BE49-F238E27FC236}">
                    <a16:creationId xmlns:a16="http://schemas.microsoft.com/office/drawing/2014/main" id="{B4C58E3B-441D-47DC-9675-76281BEB2354}"/>
                  </a:ext>
                </a:extLst>
              </p:cNvPr>
              <p:cNvSpPr/>
              <p:nvPr/>
            </p:nvSpPr>
            <p:spPr>
              <a:xfrm rot="926121">
                <a:off x="5713923" y="30175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290B6622-E662-4145-ACEF-5A62349501B8}"/>
                  </a:ext>
                </a:extLst>
              </p:cNvPr>
              <p:cNvSpPr/>
              <p:nvPr/>
            </p:nvSpPr>
            <p:spPr>
              <a:xfrm rot="926121">
                <a:off x="5939054" y="30498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6" name="Text Box 10">
              <a:extLst>
                <a:ext uri="{FF2B5EF4-FFF2-40B4-BE49-F238E27FC236}">
                  <a16:creationId xmlns:a16="http://schemas.microsoft.com/office/drawing/2014/main" id="{BB636372-83B7-464C-8E7D-B6A3B2B44258}"/>
                </a:ext>
              </a:extLst>
            </p:cNvPr>
            <p:cNvSpPr txBox="1">
              <a:spLocks noChangeArrowheads="1"/>
            </p:cNvSpPr>
            <p:nvPr/>
          </p:nvSpPr>
          <p:spPr bwMode="auto">
            <a:xfrm>
              <a:off x="4453560" y="3200400"/>
              <a:ext cx="685800" cy="922936"/>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54545"/>
                  </a:solidFill>
                  <a:latin typeface="Bernard MT Condensed" panose="02050806060905020404" pitchFamily="18" charset="0"/>
                </a:rPr>
                <a:t>02</a:t>
              </a:r>
            </a:p>
            <a:p>
              <a:pPr algn="ctr"/>
              <a:r>
                <a:rPr lang="en-US" sz="1000" b="1" dirty="0">
                  <a:solidFill>
                    <a:srgbClr val="454545"/>
                  </a:solidFill>
                </a:rPr>
                <a:t>OPTION</a:t>
              </a:r>
            </a:p>
          </p:txBody>
        </p:sp>
      </p:grpSp>
      <p:grpSp>
        <p:nvGrpSpPr>
          <p:cNvPr id="98" name="Group 97">
            <a:extLst>
              <a:ext uri="{FF2B5EF4-FFF2-40B4-BE49-F238E27FC236}">
                <a16:creationId xmlns:a16="http://schemas.microsoft.com/office/drawing/2014/main" id="{BDB6A661-1FE1-427E-A166-AC245E07EE21}"/>
              </a:ext>
            </a:extLst>
          </p:cNvPr>
          <p:cNvGrpSpPr/>
          <p:nvPr/>
        </p:nvGrpSpPr>
        <p:grpSpPr>
          <a:xfrm>
            <a:off x="609600" y="5028551"/>
            <a:ext cx="1585615" cy="1524649"/>
            <a:chOff x="1754150" y="4843985"/>
            <a:chExt cx="1901927" cy="1828800"/>
          </a:xfrm>
        </p:grpSpPr>
        <p:sp>
          <p:nvSpPr>
            <p:cNvPr id="67" name="Freeform: Shape 66">
              <a:extLst>
                <a:ext uri="{FF2B5EF4-FFF2-40B4-BE49-F238E27FC236}">
                  <a16:creationId xmlns:a16="http://schemas.microsoft.com/office/drawing/2014/main" id="{43327598-B351-4468-9796-567A1A04CD8A}"/>
                </a:ext>
              </a:extLst>
            </p:cNvPr>
            <p:cNvSpPr/>
            <p:nvPr/>
          </p:nvSpPr>
          <p:spPr>
            <a:xfrm>
              <a:off x="1754150" y="4954537"/>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5" name="Group 94">
              <a:extLst>
                <a:ext uri="{FF2B5EF4-FFF2-40B4-BE49-F238E27FC236}">
                  <a16:creationId xmlns:a16="http://schemas.microsoft.com/office/drawing/2014/main" id="{DA08BFFB-29E7-44AC-B1DC-7AA2E828E754}"/>
                </a:ext>
              </a:extLst>
            </p:cNvPr>
            <p:cNvGrpSpPr/>
            <p:nvPr/>
          </p:nvGrpSpPr>
          <p:grpSpPr>
            <a:xfrm>
              <a:off x="3123123" y="4843985"/>
              <a:ext cx="532954" cy="1828800"/>
              <a:chOff x="3123123" y="4843985"/>
              <a:chExt cx="532954" cy="1828800"/>
            </a:xfrm>
          </p:grpSpPr>
          <p:sp>
            <p:nvSpPr>
              <p:cNvPr id="70" name="Freeform: Shape 69">
                <a:extLst>
                  <a:ext uri="{FF2B5EF4-FFF2-40B4-BE49-F238E27FC236}">
                    <a16:creationId xmlns:a16="http://schemas.microsoft.com/office/drawing/2014/main" id="{4211553D-AF86-4083-92AD-F57A9D3CD5EA}"/>
                  </a:ext>
                </a:extLst>
              </p:cNvPr>
              <p:cNvSpPr/>
              <p:nvPr/>
            </p:nvSpPr>
            <p:spPr>
              <a:xfrm rot="926121">
                <a:off x="3123123" y="4843985"/>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CA3EE385-436A-49D4-8463-F8B0D05D81E4}"/>
                  </a:ext>
                </a:extLst>
              </p:cNvPr>
              <p:cNvSpPr/>
              <p:nvPr/>
            </p:nvSpPr>
            <p:spPr>
              <a:xfrm rot="926121">
                <a:off x="3351302" y="4876347"/>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8" name="Text Box 10">
              <a:extLst>
                <a:ext uri="{FF2B5EF4-FFF2-40B4-BE49-F238E27FC236}">
                  <a16:creationId xmlns:a16="http://schemas.microsoft.com/office/drawing/2014/main" id="{7E49C7F7-19D5-42BA-8237-3173265CD2BB}"/>
                </a:ext>
              </a:extLst>
            </p:cNvPr>
            <p:cNvSpPr txBox="1">
              <a:spLocks noChangeArrowheads="1"/>
            </p:cNvSpPr>
            <p:nvPr/>
          </p:nvSpPr>
          <p:spPr bwMode="auto">
            <a:xfrm>
              <a:off x="1862760" y="5029201"/>
              <a:ext cx="685800" cy="922936"/>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54545"/>
                  </a:solidFill>
                  <a:latin typeface="Bernard MT Condensed" panose="02050806060905020404" pitchFamily="18" charset="0"/>
                </a:rPr>
                <a:t>03</a:t>
              </a:r>
            </a:p>
            <a:p>
              <a:pPr algn="ctr"/>
              <a:r>
                <a:rPr lang="en-US" sz="1000" b="1" dirty="0">
                  <a:solidFill>
                    <a:srgbClr val="454545"/>
                  </a:solidFill>
                </a:rPr>
                <a:t>OPTION</a:t>
              </a:r>
            </a:p>
          </p:txBody>
        </p:sp>
      </p:grpSp>
      <p:grpSp>
        <p:nvGrpSpPr>
          <p:cNvPr id="146" name="Group 145">
            <a:extLst>
              <a:ext uri="{FF2B5EF4-FFF2-40B4-BE49-F238E27FC236}">
                <a16:creationId xmlns:a16="http://schemas.microsoft.com/office/drawing/2014/main" id="{1B33B9A6-2853-4FF2-9F9E-C770600767B0}"/>
              </a:ext>
            </a:extLst>
          </p:cNvPr>
          <p:cNvGrpSpPr/>
          <p:nvPr/>
        </p:nvGrpSpPr>
        <p:grpSpPr>
          <a:xfrm>
            <a:off x="6385835" y="1843527"/>
            <a:ext cx="1585615" cy="1524649"/>
            <a:chOff x="1754150" y="1188720"/>
            <a:chExt cx="1901927" cy="1828800"/>
          </a:xfrm>
        </p:grpSpPr>
        <p:sp>
          <p:nvSpPr>
            <p:cNvPr id="147" name="Freeform: Shape 146">
              <a:extLst>
                <a:ext uri="{FF2B5EF4-FFF2-40B4-BE49-F238E27FC236}">
                  <a16:creationId xmlns:a16="http://schemas.microsoft.com/office/drawing/2014/main" id="{867467DD-2515-424B-9D43-FA2757895625}"/>
                </a:ext>
              </a:extLst>
            </p:cNvPr>
            <p:cNvSpPr/>
            <p:nvPr/>
          </p:nvSpPr>
          <p:spPr>
            <a:xfrm>
              <a:off x="1754150" y="12992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8" name="Group 147">
              <a:extLst>
                <a:ext uri="{FF2B5EF4-FFF2-40B4-BE49-F238E27FC236}">
                  <a16:creationId xmlns:a16="http://schemas.microsoft.com/office/drawing/2014/main" id="{398F5291-C521-4013-B4AB-990620980DA6}"/>
                </a:ext>
              </a:extLst>
            </p:cNvPr>
            <p:cNvGrpSpPr/>
            <p:nvPr/>
          </p:nvGrpSpPr>
          <p:grpSpPr>
            <a:xfrm>
              <a:off x="3123123" y="1188720"/>
              <a:ext cx="532954" cy="1828800"/>
              <a:chOff x="3123123" y="1188720"/>
              <a:chExt cx="532954" cy="1828800"/>
            </a:xfrm>
          </p:grpSpPr>
          <p:sp>
            <p:nvSpPr>
              <p:cNvPr id="150" name="Freeform: Shape 149">
                <a:extLst>
                  <a:ext uri="{FF2B5EF4-FFF2-40B4-BE49-F238E27FC236}">
                    <a16:creationId xmlns:a16="http://schemas.microsoft.com/office/drawing/2014/main" id="{B9366861-5FE0-4B6C-A2DB-272B348C74A1}"/>
                  </a:ext>
                </a:extLst>
              </p:cNvPr>
              <p:cNvSpPr/>
              <p:nvPr/>
            </p:nvSpPr>
            <p:spPr>
              <a:xfrm rot="926121">
                <a:off x="3123123" y="11887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Freeform: Shape 150">
                <a:extLst>
                  <a:ext uri="{FF2B5EF4-FFF2-40B4-BE49-F238E27FC236}">
                    <a16:creationId xmlns:a16="http://schemas.microsoft.com/office/drawing/2014/main" id="{86340BD3-0037-4EB3-9272-9EA6738D5957}"/>
                  </a:ext>
                </a:extLst>
              </p:cNvPr>
              <p:cNvSpPr/>
              <p:nvPr/>
            </p:nvSpPr>
            <p:spPr>
              <a:xfrm rot="926121">
                <a:off x="3351302" y="12210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9" name="Text Box 10">
              <a:extLst>
                <a:ext uri="{FF2B5EF4-FFF2-40B4-BE49-F238E27FC236}">
                  <a16:creationId xmlns:a16="http://schemas.microsoft.com/office/drawing/2014/main" id="{82E657D0-49A7-41B0-A6DC-7CC319F69C25}"/>
                </a:ext>
              </a:extLst>
            </p:cNvPr>
            <p:cNvSpPr txBox="1">
              <a:spLocks noChangeArrowheads="1"/>
            </p:cNvSpPr>
            <p:nvPr/>
          </p:nvSpPr>
          <p:spPr bwMode="auto">
            <a:xfrm>
              <a:off x="1876531" y="1371600"/>
              <a:ext cx="685800" cy="922936"/>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54545"/>
                  </a:solidFill>
                  <a:latin typeface="Bernard MT Condensed" panose="02050806060905020404" pitchFamily="18" charset="0"/>
                </a:rPr>
                <a:t>04</a:t>
              </a:r>
            </a:p>
            <a:p>
              <a:pPr algn="ctr"/>
              <a:r>
                <a:rPr lang="en-US" sz="1000" b="1" dirty="0">
                  <a:solidFill>
                    <a:srgbClr val="454545"/>
                  </a:solidFill>
                </a:rPr>
                <a:t>OPTION</a:t>
              </a:r>
            </a:p>
          </p:txBody>
        </p:sp>
      </p:grpSp>
      <p:grpSp>
        <p:nvGrpSpPr>
          <p:cNvPr id="152" name="Group 151">
            <a:extLst>
              <a:ext uri="{FF2B5EF4-FFF2-40B4-BE49-F238E27FC236}">
                <a16:creationId xmlns:a16="http://schemas.microsoft.com/office/drawing/2014/main" id="{697A62BF-43CD-4A42-A2FE-E70551551F59}"/>
              </a:ext>
            </a:extLst>
          </p:cNvPr>
          <p:cNvGrpSpPr/>
          <p:nvPr/>
        </p:nvGrpSpPr>
        <p:grpSpPr>
          <a:xfrm>
            <a:off x="6392262" y="3413481"/>
            <a:ext cx="1585615" cy="1524649"/>
            <a:chOff x="4344950" y="3017520"/>
            <a:chExt cx="1901927" cy="1828800"/>
          </a:xfrm>
        </p:grpSpPr>
        <p:sp>
          <p:nvSpPr>
            <p:cNvPr id="153" name="Freeform: Shape 152">
              <a:extLst>
                <a:ext uri="{FF2B5EF4-FFF2-40B4-BE49-F238E27FC236}">
                  <a16:creationId xmlns:a16="http://schemas.microsoft.com/office/drawing/2014/main" id="{4844A2DA-F14A-49BE-9C64-F1C54A1337E6}"/>
                </a:ext>
              </a:extLst>
            </p:cNvPr>
            <p:cNvSpPr/>
            <p:nvPr/>
          </p:nvSpPr>
          <p:spPr>
            <a:xfrm>
              <a:off x="4344950" y="31280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4" name="Group 153">
              <a:extLst>
                <a:ext uri="{FF2B5EF4-FFF2-40B4-BE49-F238E27FC236}">
                  <a16:creationId xmlns:a16="http://schemas.microsoft.com/office/drawing/2014/main" id="{5904467D-6D0D-4A92-A10F-EFF4B48BDDDE}"/>
                </a:ext>
              </a:extLst>
            </p:cNvPr>
            <p:cNvGrpSpPr/>
            <p:nvPr/>
          </p:nvGrpSpPr>
          <p:grpSpPr>
            <a:xfrm>
              <a:off x="5713923" y="3017520"/>
              <a:ext cx="532954" cy="1828800"/>
              <a:chOff x="5713923" y="3017520"/>
              <a:chExt cx="532954" cy="1828800"/>
            </a:xfrm>
          </p:grpSpPr>
          <p:sp>
            <p:nvSpPr>
              <p:cNvPr id="156" name="Freeform: Shape 155">
                <a:extLst>
                  <a:ext uri="{FF2B5EF4-FFF2-40B4-BE49-F238E27FC236}">
                    <a16:creationId xmlns:a16="http://schemas.microsoft.com/office/drawing/2014/main" id="{66A252CB-444C-4EA6-9B1E-E0516650508A}"/>
                  </a:ext>
                </a:extLst>
              </p:cNvPr>
              <p:cNvSpPr/>
              <p:nvPr/>
            </p:nvSpPr>
            <p:spPr>
              <a:xfrm rot="926121">
                <a:off x="5713923" y="30175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Freeform: Shape 156">
                <a:extLst>
                  <a:ext uri="{FF2B5EF4-FFF2-40B4-BE49-F238E27FC236}">
                    <a16:creationId xmlns:a16="http://schemas.microsoft.com/office/drawing/2014/main" id="{09B5BE33-77AB-4F56-AFB8-26260560F1EF}"/>
                  </a:ext>
                </a:extLst>
              </p:cNvPr>
              <p:cNvSpPr/>
              <p:nvPr/>
            </p:nvSpPr>
            <p:spPr>
              <a:xfrm rot="926121">
                <a:off x="5939054" y="30498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5" name="Text Box 10">
              <a:extLst>
                <a:ext uri="{FF2B5EF4-FFF2-40B4-BE49-F238E27FC236}">
                  <a16:creationId xmlns:a16="http://schemas.microsoft.com/office/drawing/2014/main" id="{D6E05994-1489-4F06-A8DE-C255E7602648}"/>
                </a:ext>
              </a:extLst>
            </p:cNvPr>
            <p:cNvSpPr txBox="1">
              <a:spLocks noChangeArrowheads="1"/>
            </p:cNvSpPr>
            <p:nvPr/>
          </p:nvSpPr>
          <p:spPr bwMode="auto">
            <a:xfrm>
              <a:off x="4453560" y="3200400"/>
              <a:ext cx="685800" cy="922936"/>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54545"/>
                  </a:solidFill>
                  <a:latin typeface="Bernard MT Condensed" panose="02050806060905020404" pitchFamily="18" charset="0"/>
                </a:rPr>
                <a:t>05</a:t>
              </a:r>
            </a:p>
            <a:p>
              <a:pPr algn="ctr"/>
              <a:r>
                <a:rPr lang="en-US" sz="1000" b="1" dirty="0">
                  <a:solidFill>
                    <a:srgbClr val="454545"/>
                  </a:solidFill>
                </a:rPr>
                <a:t>OPTION</a:t>
              </a:r>
            </a:p>
          </p:txBody>
        </p:sp>
      </p:grpSp>
      <p:grpSp>
        <p:nvGrpSpPr>
          <p:cNvPr id="158" name="Group 157">
            <a:extLst>
              <a:ext uri="{FF2B5EF4-FFF2-40B4-BE49-F238E27FC236}">
                <a16:creationId xmlns:a16="http://schemas.microsoft.com/office/drawing/2014/main" id="{E71D909D-AD25-4E3D-9BC5-FD4D4D888528}"/>
              </a:ext>
            </a:extLst>
          </p:cNvPr>
          <p:cNvGrpSpPr/>
          <p:nvPr/>
        </p:nvGrpSpPr>
        <p:grpSpPr>
          <a:xfrm>
            <a:off x="6385835" y="5013774"/>
            <a:ext cx="1585615" cy="1524649"/>
            <a:chOff x="1754150" y="4843985"/>
            <a:chExt cx="1901927" cy="1828800"/>
          </a:xfrm>
        </p:grpSpPr>
        <p:sp>
          <p:nvSpPr>
            <p:cNvPr id="159" name="Freeform: Shape 158">
              <a:extLst>
                <a:ext uri="{FF2B5EF4-FFF2-40B4-BE49-F238E27FC236}">
                  <a16:creationId xmlns:a16="http://schemas.microsoft.com/office/drawing/2014/main" id="{9CEB02B5-C6E1-4628-B5C0-554EFE732DD5}"/>
                </a:ext>
              </a:extLst>
            </p:cNvPr>
            <p:cNvSpPr/>
            <p:nvPr/>
          </p:nvSpPr>
          <p:spPr>
            <a:xfrm>
              <a:off x="1754150" y="4954537"/>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0" name="Group 159">
              <a:extLst>
                <a:ext uri="{FF2B5EF4-FFF2-40B4-BE49-F238E27FC236}">
                  <a16:creationId xmlns:a16="http://schemas.microsoft.com/office/drawing/2014/main" id="{FD2E624A-F525-4174-9571-9F43C85E8C86}"/>
                </a:ext>
              </a:extLst>
            </p:cNvPr>
            <p:cNvGrpSpPr/>
            <p:nvPr/>
          </p:nvGrpSpPr>
          <p:grpSpPr>
            <a:xfrm>
              <a:off x="3123123" y="4843985"/>
              <a:ext cx="532954" cy="1828800"/>
              <a:chOff x="3123123" y="4843985"/>
              <a:chExt cx="532954" cy="1828800"/>
            </a:xfrm>
          </p:grpSpPr>
          <p:sp>
            <p:nvSpPr>
              <p:cNvPr id="162" name="Freeform: Shape 161">
                <a:extLst>
                  <a:ext uri="{FF2B5EF4-FFF2-40B4-BE49-F238E27FC236}">
                    <a16:creationId xmlns:a16="http://schemas.microsoft.com/office/drawing/2014/main" id="{B3FC3C4E-76CC-419A-9ACF-EBF720052019}"/>
                  </a:ext>
                </a:extLst>
              </p:cNvPr>
              <p:cNvSpPr/>
              <p:nvPr/>
            </p:nvSpPr>
            <p:spPr>
              <a:xfrm rot="926121">
                <a:off x="3123123" y="4843985"/>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Freeform: Shape 162">
                <a:extLst>
                  <a:ext uri="{FF2B5EF4-FFF2-40B4-BE49-F238E27FC236}">
                    <a16:creationId xmlns:a16="http://schemas.microsoft.com/office/drawing/2014/main" id="{2D6D49BD-256F-45D5-AEEA-6D8AFA3457D4}"/>
                  </a:ext>
                </a:extLst>
              </p:cNvPr>
              <p:cNvSpPr/>
              <p:nvPr/>
            </p:nvSpPr>
            <p:spPr>
              <a:xfrm rot="926121">
                <a:off x="3351302" y="4876347"/>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1" name="Text Box 10">
              <a:extLst>
                <a:ext uri="{FF2B5EF4-FFF2-40B4-BE49-F238E27FC236}">
                  <a16:creationId xmlns:a16="http://schemas.microsoft.com/office/drawing/2014/main" id="{346592EB-5A7F-400F-A22F-437F529F75DE}"/>
                </a:ext>
              </a:extLst>
            </p:cNvPr>
            <p:cNvSpPr txBox="1">
              <a:spLocks noChangeArrowheads="1"/>
            </p:cNvSpPr>
            <p:nvPr/>
          </p:nvSpPr>
          <p:spPr bwMode="auto">
            <a:xfrm>
              <a:off x="1862760" y="5029201"/>
              <a:ext cx="685800" cy="922936"/>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54545"/>
                  </a:solidFill>
                  <a:latin typeface="Bernard MT Condensed" panose="02050806060905020404" pitchFamily="18" charset="0"/>
                </a:rPr>
                <a:t>06</a:t>
              </a:r>
            </a:p>
            <a:p>
              <a:pPr algn="ctr"/>
              <a:r>
                <a:rPr lang="en-US" sz="1000" b="1" dirty="0">
                  <a:solidFill>
                    <a:srgbClr val="454545"/>
                  </a:solidFill>
                </a:rPr>
                <a:t>OPTION</a:t>
              </a:r>
            </a:p>
          </p:txBody>
        </p:sp>
      </p:grpSp>
      <p:grpSp>
        <p:nvGrpSpPr>
          <p:cNvPr id="170" name="Group 169">
            <a:extLst>
              <a:ext uri="{FF2B5EF4-FFF2-40B4-BE49-F238E27FC236}">
                <a16:creationId xmlns:a16="http://schemas.microsoft.com/office/drawing/2014/main" id="{585D56A6-D04D-437B-80D0-F02E44D48C54}"/>
              </a:ext>
            </a:extLst>
          </p:cNvPr>
          <p:cNvGrpSpPr/>
          <p:nvPr/>
        </p:nvGrpSpPr>
        <p:grpSpPr>
          <a:xfrm>
            <a:off x="10895136" y="2276047"/>
            <a:ext cx="686092" cy="605378"/>
            <a:chOff x="10895136" y="2276047"/>
            <a:chExt cx="686092" cy="605378"/>
          </a:xfrm>
        </p:grpSpPr>
        <p:grpSp>
          <p:nvGrpSpPr>
            <p:cNvPr id="132" name="Group 131">
              <a:extLst>
                <a:ext uri="{FF2B5EF4-FFF2-40B4-BE49-F238E27FC236}">
                  <a16:creationId xmlns:a16="http://schemas.microsoft.com/office/drawing/2014/main" id="{A2F0BFA5-CD1F-438E-9751-3FFF5A03ED15}"/>
                </a:ext>
              </a:extLst>
            </p:cNvPr>
            <p:cNvGrpSpPr/>
            <p:nvPr/>
          </p:nvGrpSpPr>
          <p:grpSpPr>
            <a:xfrm>
              <a:off x="10895136" y="2276047"/>
              <a:ext cx="686092" cy="605378"/>
              <a:chOff x="1097280" y="4389119"/>
              <a:chExt cx="822960" cy="726145"/>
            </a:xfrm>
          </p:grpSpPr>
          <p:sp>
            <p:nvSpPr>
              <p:cNvPr id="134" name="Hexagon 133">
                <a:extLst>
                  <a:ext uri="{FF2B5EF4-FFF2-40B4-BE49-F238E27FC236}">
                    <a16:creationId xmlns:a16="http://schemas.microsoft.com/office/drawing/2014/main" id="{9D84460D-E523-4203-880D-20814DFD3EB0}"/>
                  </a:ext>
                </a:extLst>
              </p:cNvPr>
              <p:cNvSpPr>
                <a:spLocks noChangeAspect="1"/>
              </p:cNvSpPr>
              <p:nvPr/>
            </p:nvSpPr>
            <p:spPr>
              <a:xfrm>
                <a:off x="1097280" y="4389119"/>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 name="Freeform: Shape 134">
                <a:extLst>
                  <a:ext uri="{FF2B5EF4-FFF2-40B4-BE49-F238E27FC236}">
                    <a16:creationId xmlns:a16="http://schemas.microsoft.com/office/drawing/2014/main" id="{705BD922-CAB9-468F-932D-59DCB275C84C}"/>
                  </a:ext>
                </a:extLst>
              </p:cNvPr>
              <p:cNvSpPr>
                <a:spLocks noChangeAspect="1"/>
              </p:cNvSpPr>
              <p:nvPr/>
            </p:nvSpPr>
            <p:spPr>
              <a:xfrm>
                <a:off x="109728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64" name="Freeform 11">
              <a:extLst>
                <a:ext uri="{FF2B5EF4-FFF2-40B4-BE49-F238E27FC236}">
                  <a16:creationId xmlns:a16="http://schemas.microsoft.com/office/drawing/2014/main" id="{0213ADF1-5D62-4BE1-A965-17D9F25D4609}"/>
                </a:ext>
              </a:extLst>
            </p:cNvPr>
            <p:cNvSpPr>
              <a:spLocks noChangeAspect="1" noChangeArrowheads="1"/>
            </p:cNvSpPr>
            <p:nvPr/>
          </p:nvSpPr>
          <p:spPr bwMode="auto">
            <a:xfrm>
              <a:off x="11136861" y="2469944"/>
              <a:ext cx="201054" cy="274320"/>
            </a:xfrm>
            <a:custGeom>
              <a:avLst/>
              <a:gdLst>
                <a:gd name="T0" fmla="*/ 259 w 520"/>
                <a:gd name="T1" fmla="*/ 581 h 712"/>
                <a:gd name="T2" fmla="*/ 198 w 520"/>
                <a:gd name="T3" fmla="*/ 649 h 712"/>
                <a:gd name="T4" fmla="*/ 259 w 520"/>
                <a:gd name="T5" fmla="*/ 711 h 712"/>
                <a:gd name="T6" fmla="*/ 321 w 520"/>
                <a:gd name="T7" fmla="*/ 649 h 712"/>
                <a:gd name="T8" fmla="*/ 259 w 520"/>
                <a:gd name="T9" fmla="*/ 581 h 712"/>
                <a:gd name="T10" fmla="*/ 68 w 520"/>
                <a:gd name="T11" fmla="*/ 0 h 712"/>
                <a:gd name="T12" fmla="*/ 0 w 520"/>
                <a:gd name="T13" fmla="*/ 68 h 712"/>
                <a:gd name="T14" fmla="*/ 68 w 520"/>
                <a:gd name="T15" fmla="*/ 130 h 712"/>
                <a:gd name="T16" fmla="*/ 130 w 520"/>
                <a:gd name="T17" fmla="*/ 68 h 712"/>
                <a:gd name="T18" fmla="*/ 68 w 520"/>
                <a:gd name="T19" fmla="*/ 0 h 712"/>
                <a:gd name="T20" fmla="*/ 68 w 520"/>
                <a:gd name="T21" fmla="*/ 198 h 712"/>
                <a:gd name="T22" fmla="*/ 0 w 520"/>
                <a:gd name="T23" fmla="*/ 260 h 712"/>
                <a:gd name="T24" fmla="*/ 68 w 520"/>
                <a:gd name="T25" fmla="*/ 321 h 712"/>
                <a:gd name="T26" fmla="*/ 130 w 520"/>
                <a:gd name="T27" fmla="*/ 260 h 712"/>
                <a:gd name="T28" fmla="*/ 68 w 520"/>
                <a:gd name="T29" fmla="*/ 198 h 712"/>
                <a:gd name="T30" fmla="*/ 68 w 520"/>
                <a:gd name="T31" fmla="*/ 389 h 712"/>
                <a:gd name="T32" fmla="*/ 0 w 520"/>
                <a:gd name="T33" fmla="*/ 451 h 712"/>
                <a:gd name="T34" fmla="*/ 68 w 520"/>
                <a:gd name="T35" fmla="*/ 519 h 712"/>
                <a:gd name="T36" fmla="*/ 130 w 520"/>
                <a:gd name="T37" fmla="*/ 451 h 712"/>
                <a:gd name="T38" fmla="*/ 68 w 520"/>
                <a:gd name="T39" fmla="*/ 389 h 712"/>
                <a:gd name="T40" fmla="*/ 451 w 520"/>
                <a:gd name="T41" fmla="*/ 130 h 712"/>
                <a:gd name="T42" fmla="*/ 519 w 520"/>
                <a:gd name="T43" fmla="*/ 68 h 712"/>
                <a:gd name="T44" fmla="*/ 451 w 520"/>
                <a:gd name="T45" fmla="*/ 0 h 712"/>
                <a:gd name="T46" fmla="*/ 389 w 520"/>
                <a:gd name="T47" fmla="*/ 68 h 712"/>
                <a:gd name="T48" fmla="*/ 451 w 520"/>
                <a:gd name="T49" fmla="*/ 130 h 712"/>
                <a:gd name="T50" fmla="*/ 259 w 520"/>
                <a:gd name="T51" fmla="*/ 389 h 712"/>
                <a:gd name="T52" fmla="*/ 198 w 520"/>
                <a:gd name="T53" fmla="*/ 451 h 712"/>
                <a:gd name="T54" fmla="*/ 259 w 520"/>
                <a:gd name="T55" fmla="*/ 519 h 712"/>
                <a:gd name="T56" fmla="*/ 321 w 520"/>
                <a:gd name="T57" fmla="*/ 451 h 712"/>
                <a:gd name="T58" fmla="*/ 259 w 520"/>
                <a:gd name="T59" fmla="*/ 389 h 712"/>
                <a:gd name="T60" fmla="*/ 451 w 520"/>
                <a:gd name="T61" fmla="*/ 389 h 712"/>
                <a:gd name="T62" fmla="*/ 389 w 520"/>
                <a:gd name="T63" fmla="*/ 451 h 712"/>
                <a:gd name="T64" fmla="*/ 451 w 520"/>
                <a:gd name="T65" fmla="*/ 519 h 712"/>
                <a:gd name="T66" fmla="*/ 519 w 520"/>
                <a:gd name="T67" fmla="*/ 451 h 712"/>
                <a:gd name="T68" fmla="*/ 451 w 520"/>
                <a:gd name="T69" fmla="*/ 389 h 712"/>
                <a:gd name="T70" fmla="*/ 451 w 520"/>
                <a:gd name="T71" fmla="*/ 198 h 712"/>
                <a:gd name="T72" fmla="*/ 389 w 520"/>
                <a:gd name="T73" fmla="*/ 260 h 712"/>
                <a:gd name="T74" fmla="*/ 451 w 520"/>
                <a:gd name="T75" fmla="*/ 321 h 712"/>
                <a:gd name="T76" fmla="*/ 519 w 520"/>
                <a:gd name="T77" fmla="*/ 260 h 712"/>
                <a:gd name="T78" fmla="*/ 451 w 520"/>
                <a:gd name="T79" fmla="*/ 198 h 712"/>
                <a:gd name="T80" fmla="*/ 259 w 520"/>
                <a:gd name="T81" fmla="*/ 198 h 712"/>
                <a:gd name="T82" fmla="*/ 198 w 520"/>
                <a:gd name="T83" fmla="*/ 260 h 712"/>
                <a:gd name="T84" fmla="*/ 259 w 520"/>
                <a:gd name="T85" fmla="*/ 321 h 712"/>
                <a:gd name="T86" fmla="*/ 321 w 520"/>
                <a:gd name="T87" fmla="*/ 260 h 712"/>
                <a:gd name="T88" fmla="*/ 259 w 520"/>
                <a:gd name="T89" fmla="*/ 198 h 712"/>
                <a:gd name="T90" fmla="*/ 259 w 520"/>
                <a:gd name="T91" fmla="*/ 0 h 712"/>
                <a:gd name="T92" fmla="*/ 198 w 520"/>
                <a:gd name="T93" fmla="*/ 68 h 712"/>
                <a:gd name="T94" fmla="*/ 259 w 520"/>
                <a:gd name="T95" fmla="*/ 130 h 712"/>
                <a:gd name="T96" fmla="*/ 321 w 520"/>
                <a:gd name="T97" fmla="*/ 68 h 712"/>
                <a:gd name="T98" fmla="*/ 259 w 520"/>
                <a:gd name="T99" fmla="*/ 0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20" h="712">
                  <a:moveTo>
                    <a:pt x="259" y="581"/>
                  </a:moveTo>
                  <a:cubicBezTo>
                    <a:pt x="222" y="581"/>
                    <a:pt x="198" y="612"/>
                    <a:pt x="198" y="649"/>
                  </a:cubicBezTo>
                  <a:cubicBezTo>
                    <a:pt x="198" y="686"/>
                    <a:pt x="222" y="711"/>
                    <a:pt x="259" y="711"/>
                  </a:cubicBezTo>
                  <a:cubicBezTo>
                    <a:pt x="297" y="711"/>
                    <a:pt x="321" y="686"/>
                    <a:pt x="321" y="649"/>
                  </a:cubicBezTo>
                  <a:cubicBezTo>
                    <a:pt x="321" y="612"/>
                    <a:pt x="297" y="581"/>
                    <a:pt x="259" y="581"/>
                  </a:cubicBezTo>
                  <a:close/>
                  <a:moveTo>
                    <a:pt x="68" y="0"/>
                  </a:moveTo>
                  <a:cubicBezTo>
                    <a:pt x="31" y="0"/>
                    <a:pt x="0" y="34"/>
                    <a:pt x="0" y="68"/>
                  </a:cubicBezTo>
                  <a:cubicBezTo>
                    <a:pt x="0" y="102"/>
                    <a:pt x="34" y="130"/>
                    <a:pt x="68" y="130"/>
                  </a:cubicBezTo>
                  <a:cubicBezTo>
                    <a:pt x="102" y="130"/>
                    <a:pt x="130" y="102"/>
                    <a:pt x="130" y="68"/>
                  </a:cubicBezTo>
                  <a:cubicBezTo>
                    <a:pt x="130" y="34"/>
                    <a:pt x="99" y="0"/>
                    <a:pt x="68" y="0"/>
                  </a:cubicBezTo>
                  <a:close/>
                  <a:moveTo>
                    <a:pt x="68" y="198"/>
                  </a:moveTo>
                  <a:cubicBezTo>
                    <a:pt x="31" y="198"/>
                    <a:pt x="0" y="223"/>
                    <a:pt x="0" y="260"/>
                  </a:cubicBezTo>
                  <a:cubicBezTo>
                    <a:pt x="0" y="297"/>
                    <a:pt x="34" y="321"/>
                    <a:pt x="68" y="321"/>
                  </a:cubicBezTo>
                  <a:cubicBezTo>
                    <a:pt x="102" y="321"/>
                    <a:pt x="130" y="297"/>
                    <a:pt x="130" y="260"/>
                  </a:cubicBezTo>
                  <a:cubicBezTo>
                    <a:pt x="130" y="223"/>
                    <a:pt x="99" y="198"/>
                    <a:pt x="68" y="198"/>
                  </a:cubicBezTo>
                  <a:close/>
                  <a:moveTo>
                    <a:pt x="68" y="389"/>
                  </a:moveTo>
                  <a:cubicBezTo>
                    <a:pt x="31" y="389"/>
                    <a:pt x="0" y="417"/>
                    <a:pt x="0" y="451"/>
                  </a:cubicBezTo>
                  <a:cubicBezTo>
                    <a:pt x="0" y="485"/>
                    <a:pt x="34" y="519"/>
                    <a:pt x="68" y="519"/>
                  </a:cubicBezTo>
                  <a:cubicBezTo>
                    <a:pt x="102" y="519"/>
                    <a:pt x="130" y="485"/>
                    <a:pt x="130" y="451"/>
                  </a:cubicBezTo>
                  <a:cubicBezTo>
                    <a:pt x="130" y="417"/>
                    <a:pt x="99" y="389"/>
                    <a:pt x="68" y="389"/>
                  </a:cubicBezTo>
                  <a:close/>
                  <a:moveTo>
                    <a:pt x="451" y="130"/>
                  </a:moveTo>
                  <a:cubicBezTo>
                    <a:pt x="488" y="130"/>
                    <a:pt x="519" y="102"/>
                    <a:pt x="519" y="68"/>
                  </a:cubicBezTo>
                  <a:cubicBezTo>
                    <a:pt x="519" y="34"/>
                    <a:pt x="485" y="0"/>
                    <a:pt x="451" y="0"/>
                  </a:cubicBezTo>
                  <a:cubicBezTo>
                    <a:pt x="417" y="0"/>
                    <a:pt x="389" y="34"/>
                    <a:pt x="389" y="68"/>
                  </a:cubicBezTo>
                  <a:cubicBezTo>
                    <a:pt x="389" y="102"/>
                    <a:pt x="420" y="130"/>
                    <a:pt x="451" y="130"/>
                  </a:cubicBezTo>
                  <a:close/>
                  <a:moveTo>
                    <a:pt x="259" y="389"/>
                  </a:moveTo>
                  <a:cubicBezTo>
                    <a:pt x="222" y="389"/>
                    <a:pt x="198" y="417"/>
                    <a:pt x="198" y="451"/>
                  </a:cubicBezTo>
                  <a:cubicBezTo>
                    <a:pt x="198" y="485"/>
                    <a:pt x="222" y="519"/>
                    <a:pt x="259" y="519"/>
                  </a:cubicBezTo>
                  <a:cubicBezTo>
                    <a:pt x="297" y="519"/>
                    <a:pt x="321" y="485"/>
                    <a:pt x="321" y="451"/>
                  </a:cubicBezTo>
                  <a:cubicBezTo>
                    <a:pt x="321" y="417"/>
                    <a:pt x="297" y="389"/>
                    <a:pt x="259" y="389"/>
                  </a:cubicBezTo>
                  <a:close/>
                  <a:moveTo>
                    <a:pt x="451" y="389"/>
                  </a:moveTo>
                  <a:cubicBezTo>
                    <a:pt x="420" y="389"/>
                    <a:pt x="389" y="417"/>
                    <a:pt x="389" y="451"/>
                  </a:cubicBezTo>
                  <a:cubicBezTo>
                    <a:pt x="389" y="485"/>
                    <a:pt x="417" y="519"/>
                    <a:pt x="451" y="519"/>
                  </a:cubicBezTo>
                  <a:cubicBezTo>
                    <a:pt x="485" y="519"/>
                    <a:pt x="519" y="485"/>
                    <a:pt x="519" y="451"/>
                  </a:cubicBezTo>
                  <a:cubicBezTo>
                    <a:pt x="519" y="417"/>
                    <a:pt x="488" y="389"/>
                    <a:pt x="451" y="389"/>
                  </a:cubicBezTo>
                  <a:close/>
                  <a:moveTo>
                    <a:pt x="451" y="198"/>
                  </a:moveTo>
                  <a:cubicBezTo>
                    <a:pt x="420" y="198"/>
                    <a:pt x="389" y="223"/>
                    <a:pt x="389" y="260"/>
                  </a:cubicBezTo>
                  <a:cubicBezTo>
                    <a:pt x="389" y="297"/>
                    <a:pt x="417" y="321"/>
                    <a:pt x="451" y="321"/>
                  </a:cubicBezTo>
                  <a:cubicBezTo>
                    <a:pt x="485" y="321"/>
                    <a:pt x="519" y="297"/>
                    <a:pt x="519" y="260"/>
                  </a:cubicBezTo>
                  <a:cubicBezTo>
                    <a:pt x="519" y="223"/>
                    <a:pt x="488" y="198"/>
                    <a:pt x="451" y="198"/>
                  </a:cubicBezTo>
                  <a:close/>
                  <a:moveTo>
                    <a:pt x="259" y="198"/>
                  </a:moveTo>
                  <a:cubicBezTo>
                    <a:pt x="222" y="198"/>
                    <a:pt x="198" y="223"/>
                    <a:pt x="198" y="260"/>
                  </a:cubicBezTo>
                  <a:cubicBezTo>
                    <a:pt x="198" y="297"/>
                    <a:pt x="222" y="321"/>
                    <a:pt x="259" y="321"/>
                  </a:cubicBezTo>
                  <a:cubicBezTo>
                    <a:pt x="297" y="321"/>
                    <a:pt x="321" y="297"/>
                    <a:pt x="321" y="260"/>
                  </a:cubicBezTo>
                  <a:cubicBezTo>
                    <a:pt x="321" y="223"/>
                    <a:pt x="297" y="198"/>
                    <a:pt x="259" y="198"/>
                  </a:cubicBezTo>
                  <a:close/>
                  <a:moveTo>
                    <a:pt x="259" y="0"/>
                  </a:moveTo>
                  <a:cubicBezTo>
                    <a:pt x="222" y="0"/>
                    <a:pt x="198" y="34"/>
                    <a:pt x="198" y="68"/>
                  </a:cubicBezTo>
                  <a:cubicBezTo>
                    <a:pt x="198" y="102"/>
                    <a:pt x="222" y="130"/>
                    <a:pt x="259" y="130"/>
                  </a:cubicBezTo>
                  <a:cubicBezTo>
                    <a:pt x="297" y="130"/>
                    <a:pt x="321" y="102"/>
                    <a:pt x="321" y="68"/>
                  </a:cubicBezTo>
                  <a:cubicBezTo>
                    <a:pt x="321" y="34"/>
                    <a:pt x="297" y="0"/>
                    <a:pt x="259" y="0"/>
                  </a:cubicBezTo>
                  <a:close/>
                </a:path>
              </a:pathLst>
            </a:custGeom>
            <a:solidFill>
              <a:srgbClr val="FFFFFF"/>
            </a:solidFill>
            <a:ln>
              <a:noFill/>
            </a:ln>
            <a:effectLst/>
          </p:spPr>
          <p:txBody>
            <a:bodyPr wrap="none" anchor="ctr"/>
            <a:lstStyle/>
            <a:p>
              <a:endParaRPr lang="en-US"/>
            </a:p>
          </p:txBody>
        </p:sp>
      </p:grpSp>
      <p:grpSp>
        <p:nvGrpSpPr>
          <p:cNvPr id="171" name="Group 170">
            <a:extLst>
              <a:ext uri="{FF2B5EF4-FFF2-40B4-BE49-F238E27FC236}">
                <a16:creationId xmlns:a16="http://schemas.microsoft.com/office/drawing/2014/main" id="{5B5B2276-380C-43AB-BD0F-F47FEA6719F2}"/>
              </a:ext>
            </a:extLst>
          </p:cNvPr>
          <p:cNvGrpSpPr/>
          <p:nvPr/>
        </p:nvGrpSpPr>
        <p:grpSpPr>
          <a:xfrm>
            <a:off x="10882582" y="3870243"/>
            <a:ext cx="686092" cy="605378"/>
            <a:chOff x="10882582" y="3870243"/>
            <a:chExt cx="686092" cy="605378"/>
          </a:xfrm>
        </p:grpSpPr>
        <p:grpSp>
          <p:nvGrpSpPr>
            <p:cNvPr id="137" name="Group 136">
              <a:extLst>
                <a:ext uri="{FF2B5EF4-FFF2-40B4-BE49-F238E27FC236}">
                  <a16:creationId xmlns:a16="http://schemas.microsoft.com/office/drawing/2014/main" id="{38CB5A75-2E3F-4902-806F-0E4AE8C62E6A}"/>
                </a:ext>
              </a:extLst>
            </p:cNvPr>
            <p:cNvGrpSpPr/>
            <p:nvPr/>
          </p:nvGrpSpPr>
          <p:grpSpPr>
            <a:xfrm>
              <a:off x="10882582" y="3870243"/>
              <a:ext cx="686092" cy="605378"/>
              <a:chOff x="3108960" y="4389120"/>
              <a:chExt cx="822960" cy="726144"/>
            </a:xfrm>
          </p:grpSpPr>
          <p:sp>
            <p:nvSpPr>
              <p:cNvPr id="139" name="Hexagon 138">
                <a:extLst>
                  <a:ext uri="{FF2B5EF4-FFF2-40B4-BE49-F238E27FC236}">
                    <a16:creationId xmlns:a16="http://schemas.microsoft.com/office/drawing/2014/main" id="{12137E57-3EB8-402F-A222-59986E13BB49}"/>
                  </a:ext>
                </a:extLst>
              </p:cNvPr>
              <p:cNvSpPr>
                <a:spLocks noChangeAspect="1"/>
              </p:cNvSpPr>
              <p:nvPr/>
            </p:nvSpPr>
            <p:spPr>
              <a:xfrm>
                <a:off x="3108960" y="4389120"/>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 name="Freeform: Shape 139">
                <a:extLst>
                  <a:ext uri="{FF2B5EF4-FFF2-40B4-BE49-F238E27FC236}">
                    <a16:creationId xmlns:a16="http://schemas.microsoft.com/office/drawing/2014/main" id="{CD1063C2-F849-4DBB-99C7-91FF2462639E}"/>
                  </a:ext>
                </a:extLst>
              </p:cNvPr>
              <p:cNvSpPr>
                <a:spLocks noChangeAspect="1"/>
              </p:cNvSpPr>
              <p:nvPr/>
            </p:nvSpPr>
            <p:spPr>
              <a:xfrm>
                <a:off x="310896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65" name="Freeform 14">
              <a:extLst>
                <a:ext uri="{FF2B5EF4-FFF2-40B4-BE49-F238E27FC236}">
                  <a16:creationId xmlns:a16="http://schemas.microsoft.com/office/drawing/2014/main" id="{D6471EAB-9947-4EB2-91EE-82995C986A0A}"/>
                </a:ext>
              </a:extLst>
            </p:cNvPr>
            <p:cNvSpPr>
              <a:spLocks noChangeAspect="1" noChangeArrowheads="1"/>
            </p:cNvSpPr>
            <p:nvPr/>
          </p:nvSpPr>
          <p:spPr bwMode="auto">
            <a:xfrm>
              <a:off x="11081427" y="4076865"/>
              <a:ext cx="256032" cy="202404"/>
            </a:xfrm>
            <a:custGeom>
              <a:avLst/>
              <a:gdLst>
                <a:gd name="T0" fmla="*/ 582 w 651"/>
                <a:gd name="T1" fmla="*/ 0 h 514"/>
                <a:gd name="T2" fmla="*/ 62 w 651"/>
                <a:gd name="T3" fmla="*/ 0 h 514"/>
                <a:gd name="T4" fmla="*/ 0 w 651"/>
                <a:gd name="T5" fmla="*/ 62 h 514"/>
                <a:gd name="T6" fmla="*/ 0 w 651"/>
                <a:gd name="T7" fmla="*/ 451 h 514"/>
                <a:gd name="T8" fmla="*/ 62 w 651"/>
                <a:gd name="T9" fmla="*/ 513 h 514"/>
                <a:gd name="T10" fmla="*/ 582 w 651"/>
                <a:gd name="T11" fmla="*/ 513 h 514"/>
                <a:gd name="T12" fmla="*/ 650 w 651"/>
                <a:gd name="T13" fmla="*/ 451 h 514"/>
                <a:gd name="T14" fmla="*/ 650 w 651"/>
                <a:gd name="T15" fmla="*/ 62 h 514"/>
                <a:gd name="T16" fmla="*/ 582 w 651"/>
                <a:gd name="T17" fmla="*/ 0 h 514"/>
                <a:gd name="T18" fmla="*/ 582 w 651"/>
                <a:gd name="T19" fmla="*/ 451 h 514"/>
                <a:gd name="T20" fmla="*/ 520 w 651"/>
                <a:gd name="T21" fmla="*/ 451 h 514"/>
                <a:gd name="T22" fmla="*/ 520 w 651"/>
                <a:gd name="T23" fmla="*/ 167 h 514"/>
                <a:gd name="T24" fmla="*/ 322 w 651"/>
                <a:gd name="T25" fmla="*/ 291 h 514"/>
                <a:gd name="T26" fmla="*/ 130 w 651"/>
                <a:gd name="T27" fmla="*/ 167 h 514"/>
                <a:gd name="T28" fmla="*/ 130 w 651"/>
                <a:gd name="T29" fmla="*/ 451 h 514"/>
                <a:gd name="T30" fmla="*/ 62 w 651"/>
                <a:gd name="T31" fmla="*/ 451 h 514"/>
                <a:gd name="T32" fmla="*/ 62 w 651"/>
                <a:gd name="T33" fmla="*/ 62 h 514"/>
                <a:gd name="T34" fmla="*/ 106 w 651"/>
                <a:gd name="T35" fmla="*/ 62 h 514"/>
                <a:gd name="T36" fmla="*/ 322 w 651"/>
                <a:gd name="T37" fmla="*/ 198 h 514"/>
                <a:gd name="T38" fmla="*/ 544 w 651"/>
                <a:gd name="T39" fmla="*/ 62 h 514"/>
                <a:gd name="T40" fmla="*/ 582 w 651"/>
                <a:gd name="T41" fmla="*/ 62 h 514"/>
                <a:gd name="T42" fmla="*/ 582 w 651"/>
                <a:gd name="T43" fmla="*/ 451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51" h="514">
                  <a:moveTo>
                    <a:pt x="582" y="0"/>
                  </a:moveTo>
                  <a:lnTo>
                    <a:pt x="62" y="0"/>
                  </a:lnTo>
                  <a:cubicBezTo>
                    <a:pt x="31" y="0"/>
                    <a:pt x="0" y="25"/>
                    <a:pt x="0" y="62"/>
                  </a:cubicBezTo>
                  <a:lnTo>
                    <a:pt x="0" y="451"/>
                  </a:lnTo>
                  <a:cubicBezTo>
                    <a:pt x="0" y="488"/>
                    <a:pt x="31" y="513"/>
                    <a:pt x="62" y="513"/>
                  </a:cubicBezTo>
                  <a:lnTo>
                    <a:pt x="582" y="513"/>
                  </a:lnTo>
                  <a:cubicBezTo>
                    <a:pt x="619" y="513"/>
                    <a:pt x="650" y="488"/>
                    <a:pt x="650" y="451"/>
                  </a:cubicBezTo>
                  <a:lnTo>
                    <a:pt x="650" y="62"/>
                  </a:lnTo>
                  <a:cubicBezTo>
                    <a:pt x="650" y="25"/>
                    <a:pt x="619" y="0"/>
                    <a:pt x="582" y="0"/>
                  </a:cubicBezTo>
                  <a:close/>
                  <a:moveTo>
                    <a:pt x="582" y="451"/>
                  </a:moveTo>
                  <a:lnTo>
                    <a:pt x="520" y="451"/>
                  </a:lnTo>
                  <a:lnTo>
                    <a:pt x="520" y="167"/>
                  </a:lnTo>
                  <a:lnTo>
                    <a:pt x="322" y="291"/>
                  </a:lnTo>
                  <a:lnTo>
                    <a:pt x="130" y="167"/>
                  </a:lnTo>
                  <a:lnTo>
                    <a:pt x="130" y="451"/>
                  </a:lnTo>
                  <a:lnTo>
                    <a:pt x="62" y="451"/>
                  </a:lnTo>
                  <a:lnTo>
                    <a:pt x="62" y="62"/>
                  </a:lnTo>
                  <a:lnTo>
                    <a:pt x="106" y="62"/>
                  </a:lnTo>
                  <a:lnTo>
                    <a:pt x="322" y="198"/>
                  </a:lnTo>
                  <a:lnTo>
                    <a:pt x="544" y="62"/>
                  </a:lnTo>
                  <a:lnTo>
                    <a:pt x="582" y="62"/>
                  </a:lnTo>
                  <a:lnTo>
                    <a:pt x="582" y="451"/>
                  </a:lnTo>
                  <a:close/>
                </a:path>
              </a:pathLst>
            </a:custGeom>
            <a:solidFill>
              <a:srgbClr val="FFFFFF"/>
            </a:solidFill>
            <a:ln>
              <a:noFill/>
            </a:ln>
            <a:effectLst/>
          </p:spPr>
          <p:txBody>
            <a:bodyPr wrap="none" anchor="ctr"/>
            <a:lstStyle/>
            <a:p>
              <a:endParaRPr lang="en-US"/>
            </a:p>
          </p:txBody>
        </p:sp>
      </p:grpSp>
      <p:grpSp>
        <p:nvGrpSpPr>
          <p:cNvPr id="172" name="Group 171">
            <a:extLst>
              <a:ext uri="{FF2B5EF4-FFF2-40B4-BE49-F238E27FC236}">
                <a16:creationId xmlns:a16="http://schemas.microsoft.com/office/drawing/2014/main" id="{DF3007C1-E6DE-481C-97DC-0D2AE762AF3E}"/>
              </a:ext>
            </a:extLst>
          </p:cNvPr>
          <p:cNvGrpSpPr/>
          <p:nvPr/>
        </p:nvGrpSpPr>
        <p:grpSpPr>
          <a:xfrm>
            <a:off x="10895136" y="5466035"/>
            <a:ext cx="686092" cy="605378"/>
            <a:chOff x="10895136" y="5466035"/>
            <a:chExt cx="686092" cy="605378"/>
          </a:xfrm>
        </p:grpSpPr>
        <p:grpSp>
          <p:nvGrpSpPr>
            <p:cNvPr id="142" name="Group 141">
              <a:extLst>
                <a:ext uri="{FF2B5EF4-FFF2-40B4-BE49-F238E27FC236}">
                  <a16:creationId xmlns:a16="http://schemas.microsoft.com/office/drawing/2014/main" id="{276B1DD6-9326-4F54-8FC5-3AA06712BE00}"/>
                </a:ext>
              </a:extLst>
            </p:cNvPr>
            <p:cNvGrpSpPr/>
            <p:nvPr/>
          </p:nvGrpSpPr>
          <p:grpSpPr>
            <a:xfrm>
              <a:off x="10895136" y="5466035"/>
              <a:ext cx="686092" cy="605378"/>
              <a:chOff x="5120640" y="4389120"/>
              <a:chExt cx="822960" cy="726144"/>
            </a:xfrm>
          </p:grpSpPr>
          <p:sp>
            <p:nvSpPr>
              <p:cNvPr id="144" name="Hexagon 143">
                <a:extLst>
                  <a:ext uri="{FF2B5EF4-FFF2-40B4-BE49-F238E27FC236}">
                    <a16:creationId xmlns:a16="http://schemas.microsoft.com/office/drawing/2014/main" id="{1DEC6679-B1CD-435C-8B3B-22ED828BE306}"/>
                  </a:ext>
                </a:extLst>
              </p:cNvPr>
              <p:cNvSpPr>
                <a:spLocks noChangeAspect="1"/>
              </p:cNvSpPr>
              <p:nvPr/>
            </p:nvSpPr>
            <p:spPr>
              <a:xfrm>
                <a:off x="5120640" y="4389120"/>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Freeform: Shape 144">
                <a:extLst>
                  <a:ext uri="{FF2B5EF4-FFF2-40B4-BE49-F238E27FC236}">
                    <a16:creationId xmlns:a16="http://schemas.microsoft.com/office/drawing/2014/main" id="{0B320167-0D0C-42DF-8BDD-C051301FBB91}"/>
                  </a:ext>
                </a:extLst>
              </p:cNvPr>
              <p:cNvSpPr>
                <a:spLocks noChangeAspect="1"/>
              </p:cNvSpPr>
              <p:nvPr/>
            </p:nvSpPr>
            <p:spPr>
              <a:xfrm>
                <a:off x="512064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66" name="Freeform 19">
              <a:extLst>
                <a:ext uri="{FF2B5EF4-FFF2-40B4-BE49-F238E27FC236}">
                  <a16:creationId xmlns:a16="http://schemas.microsoft.com/office/drawing/2014/main" id="{DA57DBD6-889C-4DC7-9940-4B7CF76147A7}"/>
                </a:ext>
              </a:extLst>
            </p:cNvPr>
            <p:cNvSpPr>
              <a:spLocks noChangeAspect="1" noChangeArrowheads="1"/>
            </p:cNvSpPr>
            <p:nvPr/>
          </p:nvSpPr>
          <p:spPr bwMode="auto">
            <a:xfrm>
              <a:off x="11120616" y="5672028"/>
              <a:ext cx="219456" cy="256032"/>
            </a:xfrm>
            <a:custGeom>
              <a:avLst/>
              <a:gdLst>
                <a:gd name="T0" fmla="*/ 520 w 583"/>
                <a:gd name="T1" fmla="*/ 0 h 681"/>
                <a:gd name="T2" fmla="*/ 62 w 583"/>
                <a:gd name="T3" fmla="*/ 0 h 681"/>
                <a:gd name="T4" fmla="*/ 0 w 583"/>
                <a:gd name="T5" fmla="*/ 62 h 681"/>
                <a:gd name="T6" fmla="*/ 0 w 583"/>
                <a:gd name="T7" fmla="*/ 513 h 681"/>
                <a:gd name="T8" fmla="*/ 62 w 583"/>
                <a:gd name="T9" fmla="*/ 581 h 681"/>
                <a:gd name="T10" fmla="*/ 192 w 583"/>
                <a:gd name="T11" fmla="*/ 581 h 681"/>
                <a:gd name="T12" fmla="*/ 291 w 583"/>
                <a:gd name="T13" fmla="*/ 680 h 681"/>
                <a:gd name="T14" fmla="*/ 390 w 583"/>
                <a:gd name="T15" fmla="*/ 581 h 681"/>
                <a:gd name="T16" fmla="*/ 520 w 583"/>
                <a:gd name="T17" fmla="*/ 581 h 681"/>
                <a:gd name="T18" fmla="*/ 582 w 583"/>
                <a:gd name="T19" fmla="*/ 513 h 681"/>
                <a:gd name="T20" fmla="*/ 582 w 583"/>
                <a:gd name="T21" fmla="*/ 62 h 681"/>
                <a:gd name="T22" fmla="*/ 520 w 583"/>
                <a:gd name="T23" fmla="*/ 0 h 681"/>
                <a:gd name="T24" fmla="*/ 322 w 583"/>
                <a:gd name="T25" fmla="*/ 513 h 681"/>
                <a:gd name="T26" fmla="*/ 260 w 583"/>
                <a:gd name="T27" fmla="*/ 513 h 681"/>
                <a:gd name="T28" fmla="*/ 260 w 583"/>
                <a:gd name="T29" fmla="*/ 451 h 681"/>
                <a:gd name="T30" fmla="*/ 322 w 583"/>
                <a:gd name="T31" fmla="*/ 451 h 681"/>
                <a:gd name="T32" fmla="*/ 322 w 583"/>
                <a:gd name="T33" fmla="*/ 513 h 681"/>
                <a:gd name="T34" fmla="*/ 390 w 583"/>
                <a:gd name="T35" fmla="*/ 266 h 681"/>
                <a:gd name="T36" fmla="*/ 365 w 583"/>
                <a:gd name="T37" fmla="*/ 297 h 681"/>
                <a:gd name="T38" fmla="*/ 322 w 583"/>
                <a:gd name="T39" fmla="*/ 383 h 681"/>
                <a:gd name="T40" fmla="*/ 260 w 583"/>
                <a:gd name="T41" fmla="*/ 383 h 681"/>
                <a:gd name="T42" fmla="*/ 260 w 583"/>
                <a:gd name="T43" fmla="*/ 371 h 681"/>
                <a:gd name="T44" fmla="*/ 297 w 583"/>
                <a:gd name="T45" fmla="*/ 278 h 681"/>
                <a:gd name="T46" fmla="*/ 334 w 583"/>
                <a:gd name="T47" fmla="*/ 235 h 681"/>
                <a:gd name="T48" fmla="*/ 353 w 583"/>
                <a:gd name="T49" fmla="*/ 192 h 681"/>
                <a:gd name="T50" fmla="*/ 291 w 583"/>
                <a:gd name="T51" fmla="*/ 130 h 681"/>
                <a:gd name="T52" fmla="*/ 229 w 583"/>
                <a:gd name="T53" fmla="*/ 192 h 681"/>
                <a:gd name="T54" fmla="*/ 161 w 583"/>
                <a:gd name="T55" fmla="*/ 192 h 681"/>
                <a:gd name="T56" fmla="*/ 291 w 583"/>
                <a:gd name="T57" fmla="*/ 62 h 681"/>
                <a:gd name="T58" fmla="*/ 421 w 583"/>
                <a:gd name="T59" fmla="*/ 192 h 681"/>
                <a:gd name="T60" fmla="*/ 390 w 583"/>
                <a:gd name="T61" fmla="*/ 266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83" h="681">
                  <a:moveTo>
                    <a:pt x="520" y="0"/>
                  </a:moveTo>
                  <a:lnTo>
                    <a:pt x="62" y="0"/>
                  </a:lnTo>
                  <a:cubicBezTo>
                    <a:pt x="31" y="0"/>
                    <a:pt x="0" y="25"/>
                    <a:pt x="0" y="62"/>
                  </a:cubicBezTo>
                  <a:lnTo>
                    <a:pt x="0" y="513"/>
                  </a:lnTo>
                  <a:cubicBezTo>
                    <a:pt x="0" y="550"/>
                    <a:pt x="31" y="581"/>
                    <a:pt x="62" y="581"/>
                  </a:cubicBezTo>
                  <a:lnTo>
                    <a:pt x="192" y="581"/>
                  </a:lnTo>
                  <a:lnTo>
                    <a:pt x="291" y="680"/>
                  </a:lnTo>
                  <a:lnTo>
                    <a:pt x="390" y="581"/>
                  </a:lnTo>
                  <a:lnTo>
                    <a:pt x="520" y="581"/>
                  </a:lnTo>
                  <a:cubicBezTo>
                    <a:pt x="551" y="581"/>
                    <a:pt x="582" y="550"/>
                    <a:pt x="582" y="513"/>
                  </a:cubicBezTo>
                  <a:lnTo>
                    <a:pt x="582" y="62"/>
                  </a:lnTo>
                  <a:cubicBezTo>
                    <a:pt x="582" y="25"/>
                    <a:pt x="551" y="0"/>
                    <a:pt x="520" y="0"/>
                  </a:cubicBezTo>
                  <a:close/>
                  <a:moveTo>
                    <a:pt x="322" y="513"/>
                  </a:moveTo>
                  <a:lnTo>
                    <a:pt x="260" y="513"/>
                  </a:lnTo>
                  <a:lnTo>
                    <a:pt x="260" y="451"/>
                  </a:lnTo>
                  <a:lnTo>
                    <a:pt x="322" y="451"/>
                  </a:lnTo>
                  <a:lnTo>
                    <a:pt x="322" y="513"/>
                  </a:lnTo>
                  <a:close/>
                  <a:moveTo>
                    <a:pt x="390" y="266"/>
                  </a:moveTo>
                  <a:lnTo>
                    <a:pt x="365" y="297"/>
                  </a:lnTo>
                  <a:cubicBezTo>
                    <a:pt x="334" y="321"/>
                    <a:pt x="322" y="340"/>
                    <a:pt x="322" y="383"/>
                  </a:cubicBezTo>
                  <a:lnTo>
                    <a:pt x="260" y="383"/>
                  </a:lnTo>
                  <a:lnTo>
                    <a:pt x="260" y="371"/>
                  </a:lnTo>
                  <a:cubicBezTo>
                    <a:pt x="260" y="334"/>
                    <a:pt x="272" y="303"/>
                    <a:pt x="297" y="278"/>
                  </a:cubicBezTo>
                  <a:lnTo>
                    <a:pt x="334" y="235"/>
                  </a:lnTo>
                  <a:cubicBezTo>
                    <a:pt x="347" y="229"/>
                    <a:pt x="353" y="210"/>
                    <a:pt x="353" y="192"/>
                  </a:cubicBezTo>
                  <a:cubicBezTo>
                    <a:pt x="353" y="155"/>
                    <a:pt x="328" y="130"/>
                    <a:pt x="291" y="130"/>
                  </a:cubicBezTo>
                  <a:cubicBezTo>
                    <a:pt x="254" y="130"/>
                    <a:pt x="229" y="155"/>
                    <a:pt x="229" y="192"/>
                  </a:cubicBezTo>
                  <a:lnTo>
                    <a:pt x="161" y="192"/>
                  </a:lnTo>
                  <a:cubicBezTo>
                    <a:pt x="161" y="124"/>
                    <a:pt x="220" y="62"/>
                    <a:pt x="291" y="62"/>
                  </a:cubicBezTo>
                  <a:cubicBezTo>
                    <a:pt x="362" y="62"/>
                    <a:pt x="421" y="124"/>
                    <a:pt x="421" y="192"/>
                  </a:cubicBezTo>
                  <a:cubicBezTo>
                    <a:pt x="421" y="223"/>
                    <a:pt x="408" y="247"/>
                    <a:pt x="390" y="266"/>
                  </a:cubicBezTo>
                  <a:close/>
                </a:path>
              </a:pathLst>
            </a:custGeom>
            <a:solidFill>
              <a:srgbClr val="FFFFFF"/>
            </a:solidFill>
            <a:ln>
              <a:noFill/>
            </a:ln>
            <a:effectLst/>
          </p:spPr>
          <p:txBody>
            <a:bodyPr wrap="none" anchor="ctr"/>
            <a:lstStyle/>
            <a:p>
              <a:endParaRPr lang="en-US"/>
            </a:p>
          </p:txBody>
        </p:sp>
      </p:grpSp>
      <p:sp>
        <p:nvSpPr>
          <p:cNvPr id="173" name="TextBox 172">
            <a:extLst>
              <a:ext uri="{FF2B5EF4-FFF2-40B4-BE49-F238E27FC236}">
                <a16:creationId xmlns:a16="http://schemas.microsoft.com/office/drawing/2014/main" id="{2E42995E-F63E-4714-8883-1CCA75871425}"/>
              </a:ext>
            </a:extLst>
          </p:cNvPr>
          <p:cNvSpPr txBox="1"/>
          <p:nvPr/>
        </p:nvSpPr>
        <p:spPr>
          <a:xfrm>
            <a:off x="2995012" y="258364"/>
            <a:ext cx="6025078" cy="118872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131" name="Picture 130">
            <a:hlinkClick r:id="rId2"/>
            <a:extLst>
              <a:ext uri="{FF2B5EF4-FFF2-40B4-BE49-F238E27FC236}">
                <a16:creationId xmlns:a16="http://schemas.microsoft.com/office/drawing/2014/main" id="{412AE334-374D-483D-9B0A-B363B9C6316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65850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3"/>
                                        </p:tgtEl>
                                        <p:attrNameLst>
                                          <p:attrName>style.visibility</p:attrName>
                                        </p:attrNameLst>
                                      </p:cBhvr>
                                      <p:to>
                                        <p:strVal val="visible"/>
                                      </p:to>
                                    </p:set>
                                    <p:animEffect transition="in" filter="wipe(left)">
                                      <p:cBhvr>
                                        <p:cTn id="7" dur="1000"/>
                                        <p:tgtEl>
                                          <p:spTgt spid="173"/>
                                        </p:tgtEl>
                                      </p:cBhvr>
                                    </p:animEffect>
                                  </p:childTnLst>
                                </p:cTn>
                              </p:par>
                            </p:childTnLst>
                          </p:cTn>
                        </p:par>
                        <p:par>
                          <p:cTn id="8" fill="hold">
                            <p:stCondLst>
                              <p:cond delay="1000"/>
                            </p:stCondLst>
                            <p:childTnLst>
                              <p:par>
                                <p:cTn id="9" presetID="2" presetClass="entr" presetSubtype="8" fill="hold" nodeType="afterEffect">
                                  <p:stCondLst>
                                    <p:cond delay="0"/>
                                  </p:stCondLst>
                                  <p:childTnLst>
                                    <p:set>
                                      <p:cBhvr>
                                        <p:cTn id="10" dur="1" fill="hold">
                                          <p:stCondLst>
                                            <p:cond delay="0"/>
                                          </p:stCondLst>
                                        </p:cTn>
                                        <p:tgtEl>
                                          <p:spTgt spid="96"/>
                                        </p:tgtEl>
                                        <p:attrNameLst>
                                          <p:attrName>style.visibility</p:attrName>
                                        </p:attrNameLst>
                                      </p:cBhvr>
                                      <p:to>
                                        <p:strVal val="visible"/>
                                      </p:to>
                                    </p:set>
                                    <p:anim calcmode="lin" valueType="num">
                                      <p:cBhvr additive="base">
                                        <p:cTn id="11" dur="1000" fill="hold"/>
                                        <p:tgtEl>
                                          <p:spTgt spid="96"/>
                                        </p:tgtEl>
                                        <p:attrNameLst>
                                          <p:attrName>ppt_x</p:attrName>
                                        </p:attrNameLst>
                                      </p:cBhvr>
                                      <p:tavLst>
                                        <p:tav tm="0">
                                          <p:val>
                                            <p:strVal val="0-#ppt_w/2"/>
                                          </p:val>
                                        </p:tav>
                                        <p:tav tm="100000">
                                          <p:val>
                                            <p:strVal val="#ppt_x"/>
                                          </p:val>
                                        </p:tav>
                                      </p:tavLst>
                                    </p:anim>
                                    <p:anim calcmode="lin" valueType="num">
                                      <p:cBhvr additive="base">
                                        <p:cTn id="12" dur="1000" fill="hold"/>
                                        <p:tgtEl>
                                          <p:spTgt spid="96"/>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99"/>
                                        </p:tgtEl>
                                        <p:attrNameLst>
                                          <p:attrName>style.visibility</p:attrName>
                                        </p:attrNameLst>
                                      </p:cBhvr>
                                      <p:to>
                                        <p:strVal val="visible"/>
                                      </p:to>
                                    </p:set>
                                    <p:anim calcmode="lin" valueType="num">
                                      <p:cBhvr additive="base">
                                        <p:cTn id="15" dur="1000" fill="hold"/>
                                        <p:tgtEl>
                                          <p:spTgt spid="99"/>
                                        </p:tgtEl>
                                        <p:attrNameLst>
                                          <p:attrName>ppt_x</p:attrName>
                                        </p:attrNameLst>
                                      </p:cBhvr>
                                      <p:tavLst>
                                        <p:tav tm="0">
                                          <p:val>
                                            <p:strVal val="0-#ppt_w/2"/>
                                          </p:val>
                                        </p:tav>
                                        <p:tav tm="100000">
                                          <p:val>
                                            <p:strVal val="#ppt_x"/>
                                          </p:val>
                                        </p:tav>
                                      </p:tavLst>
                                    </p:anim>
                                    <p:anim calcmode="lin" valueType="num">
                                      <p:cBhvr additive="base">
                                        <p:cTn id="16" dur="1000" fill="hold"/>
                                        <p:tgtEl>
                                          <p:spTgt spid="99"/>
                                        </p:tgtEl>
                                        <p:attrNameLst>
                                          <p:attrName>ppt_y</p:attrName>
                                        </p:attrNameLst>
                                      </p:cBhvr>
                                      <p:tavLst>
                                        <p:tav tm="0">
                                          <p:val>
                                            <p:strVal val="#ppt_y"/>
                                          </p:val>
                                        </p:tav>
                                        <p:tav tm="100000">
                                          <p:val>
                                            <p:strVal val="#ppt_y"/>
                                          </p:val>
                                        </p:tav>
                                      </p:tavLst>
                                    </p:anim>
                                  </p:childTnLst>
                                </p:cTn>
                              </p:par>
                            </p:childTnLst>
                          </p:cTn>
                        </p:par>
                        <p:par>
                          <p:cTn id="17" fill="hold">
                            <p:stCondLst>
                              <p:cond delay="2000"/>
                            </p:stCondLst>
                            <p:childTnLst>
                              <p:par>
                                <p:cTn id="18" presetID="22" presetClass="entr" presetSubtype="8" fill="hold" nodeType="afterEffect">
                                  <p:stCondLst>
                                    <p:cond delay="0"/>
                                  </p:stCondLst>
                                  <p:childTnLst>
                                    <p:set>
                                      <p:cBhvr>
                                        <p:cTn id="19" dur="1" fill="hold">
                                          <p:stCondLst>
                                            <p:cond delay="0"/>
                                          </p:stCondLst>
                                        </p:cTn>
                                        <p:tgtEl>
                                          <p:spTgt spid="102"/>
                                        </p:tgtEl>
                                        <p:attrNameLst>
                                          <p:attrName>style.visibility</p:attrName>
                                        </p:attrNameLst>
                                      </p:cBhvr>
                                      <p:to>
                                        <p:strVal val="visible"/>
                                      </p:to>
                                    </p:set>
                                    <p:animEffect transition="in" filter="wipe(left)">
                                      <p:cBhvr>
                                        <p:cTn id="20" dur="1000"/>
                                        <p:tgtEl>
                                          <p:spTgt spid="102"/>
                                        </p:tgtEl>
                                      </p:cBhvr>
                                    </p:animEffect>
                                  </p:childTnLst>
                                </p:cTn>
                              </p:par>
                            </p:childTnLst>
                          </p:cTn>
                        </p:par>
                        <p:par>
                          <p:cTn id="21" fill="hold">
                            <p:stCondLst>
                              <p:cond delay="3000"/>
                            </p:stCondLst>
                            <p:childTnLst>
                              <p:par>
                                <p:cTn id="22" presetID="53" presetClass="entr" presetSubtype="16" fill="hold" nodeType="afterEffect">
                                  <p:stCondLst>
                                    <p:cond delay="0"/>
                                  </p:stCondLst>
                                  <p:childTnLst>
                                    <p:set>
                                      <p:cBhvr>
                                        <p:cTn id="23" dur="1" fill="hold">
                                          <p:stCondLst>
                                            <p:cond delay="0"/>
                                          </p:stCondLst>
                                        </p:cTn>
                                        <p:tgtEl>
                                          <p:spTgt spid="167"/>
                                        </p:tgtEl>
                                        <p:attrNameLst>
                                          <p:attrName>style.visibility</p:attrName>
                                        </p:attrNameLst>
                                      </p:cBhvr>
                                      <p:to>
                                        <p:strVal val="visible"/>
                                      </p:to>
                                    </p:set>
                                    <p:anim calcmode="lin" valueType="num">
                                      <p:cBhvr>
                                        <p:cTn id="24" dur="500" fill="hold"/>
                                        <p:tgtEl>
                                          <p:spTgt spid="167"/>
                                        </p:tgtEl>
                                        <p:attrNameLst>
                                          <p:attrName>ppt_w</p:attrName>
                                        </p:attrNameLst>
                                      </p:cBhvr>
                                      <p:tavLst>
                                        <p:tav tm="0">
                                          <p:val>
                                            <p:fltVal val="0"/>
                                          </p:val>
                                        </p:tav>
                                        <p:tav tm="100000">
                                          <p:val>
                                            <p:strVal val="#ppt_w"/>
                                          </p:val>
                                        </p:tav>
                                      </p:tavLst>
                                    </p:anim>
                                    <p:anim calcmode="lin" valueType="num">
                                      <p:cBhvr>
                                        <p:cTn id="25" dur="500" fill="hold"/>
                                        <p:tgtEl>
                                          <p:spTgt spid="167"/>
                                        </p:tgtEl>
                                        <p:attrNameLst>
                                          <p:attrName>ppt_h</p:attrName>
                                        </p:attrNameLst>
                                      </p:cBhvr>
                                      <p:tavLst>
                                        <p:tav tm="0">
                                          <p:val>
                                            <p:fltVal val="0"/>
                                          </p:val>
                                        </p:tav>
                                        <p:tav tm="100000">
                                          <p:val>
                                            <p:strVal val="#ppt_h"/>
                                          </p:val>
                                        </p:tav>
                                      </p:tavLst>
                                    </p:anim>
                                    <p:animEffect transition="in" filter="fade">
                                      <p:cBhvr>
                                        <p:cTn id="26" dur="500"/>
                                        <p:tgtEl>
                                          <p:spTgt spid="167"/>
                                        </p:tgtEl>
                                      </p:cBhvr>
                                    </p:animEffect>
                                  </p:childTnLst>
                                </p:cTn>
                              </p:par>
                            </p:childTnLst>
                          </p:cTn>
                        </p:par>
                        <p:par>
                          <p:cTn id="27" fill="hold">
                            <p:stCondLst>
                              <p:cond delay="3500"/>
                            </p:stCondLst>
                            <p:childTnLst>
                              <p:par>
                                <p:cTn id="28" presetID="2" presetClass="entr" presetSubtype="8" fill="hold" nodeType="afterEffect">
                                  <p:stCondLst>
                                    <p:cond delay="0"/>
                                  </p:stCondLst>
                                  <p:childTnLst>
                                    <p:set>
                                      <p:cBhvr>
                                        <p:cTn id="29" dur="1" fill="hold">
                                          <p:stCondLst>
                                            <p:cond delay="0"/>
                                          </p:stCondLst>
                                        </p:cTn>
                                        <p:tgtEl>
                                          <p:spTgt spid="97"/>
                                        </p:tgtEl>
                                        <p:attrNameLst>
                                          <p:attrName>style.visibility</p:attrName>
                                        </p:attrNameLst>
                                      </p:cBhvr>
                                      <p:to>
                                        <p:strVal val="visible"/>
                                      </p:to>
                                    </p:set>
                                    <p:anim calcmode="lin" valueType="num">
                                      <p:cBhvr additive="base">
                                        <p:cTn id="30" dur="1000" fill="hold"/>
                                        <p:tgtEl>
                                          <p:spTgt spid="97"/>
                                        </p:tgtEl>
                                        <p:attrNameLst>
                                          <p:attrName>ppt_x</p:attrName>
                                        </p:attrNameLst>
                                      </p:cBhvr>
                                      <p:tavLst>
                                        <p:tav tm="0">
                                          <p:val>
                                            <p:strVal val="0-#ppt_w/2"/>
                                          </p:val>
                                        </p:tav>
                                        <p:tav tm="100000">
                                          <p:val>
                                            <p:strVal val="#ppt_x"/>
                                          </p:val>
                                        </p:tav>
                                      </p:tavLst>
                                    </p:anim>
                                    <p:anim calcmode="lin" valueType="num">
                                      <p:cBhvr additive="base">
                                        <p:cTn id="31" dur="1000" fill="hold"/>
                                        <p:tgtEl>
                                          <p:spTgt spid="97"/>
                                        </p:tgtEl>
                                        <p:attrNameLst>
                                          <p:attrName>ppt_y</p:attrName>
                                        </p:attrNameLst>
                                      </p:cBhvr>
                                      <p:tavLst>
                                        <p:tav tm="0">
                                          <p:val>
                                            <p:strVal val="#ppt_y"/>
                                          </p:val>
                                        </p:tav>
                                        <p:tav tm="100000">
                                          <p:val>
                                            <p:strVal val="#ppt_y"/>
                                          </p:val>
                                        </p:tav>
                                      </p:tavLst>
                                    </p:anim>
                                  </p:childTnLst>
                                </p:cTn>
                              </p:par>
                              <p:par>
                                <p:cTn id="32" presetID="2" presetClass="entr" presetSubtype="8" fill="hold" nodeType="withEffect">
                                  <p:stCondLst>
                                    <p:cond delay="0"/>
                                  </p:stCondLst>
                                  <p:childTnLst>
                                    <p:set>
                                      <p:cBhvr>
                                        <p:cTn id="33" dur="1" fill="hold">
                                          <p:stCondLst>
                                            <p:cond delay="0"/>
                                          </p:stCondLst>
                                        </p:cTn>
                                        <p:tgtEl>
                                          <p:spTgt spid="100"/>
                                        </p:tgtEl>
                                        <p:attrNameLst>
                                          <p:attrName>style.visibility</p:attrName>
                                        </p:attrNameLst>
                                      </p:cBhvr>
                                      <p:to>
                                        <p:strVal val="visible"/>
                                      </p:to>
                                    </p:set>
                                    <p:anim calcmode="lin" valueType="num">
                                      <p:cBhvr additive="base">
                                        <p:cTn id="34" dur="1000" fill="hold"/>
                                        <p:tgtEl>
                                          <p:spTgt spid="100"/>
                                        </p:tgtEl>
                                        <p:attrNameLst>
                                          <p:attrName>ppt_x</p:attrName>
                                        </p:attrNameLst>
                                      </p:cBhvr>
                                      <p:tavLst>
                                        <p:tav tm="0">
                                          <p:val>
                                            <p:strVal val="0-#ppt_w/2"/>
                                          </p:val>
                                        </p:tav>
                                        <p:tav tm="100000">
                                          <p:val>
                                            <p:strVal val="#ppt_x"/>
                                          </p:val>
                                        </p:tav>
                                      </p:tavLst>
                                    </p:anim>
                                    <p:anim calcmode="lin" valueType="num">
                                      <p:cBhvr additive="base">
                                        <p:cTn id="35" dur="1000" fill="hold"/>
                                        <p:tgtEl>
                                          <p:spTgt spid="100"/>
                                        </p:tgtEl>
                                        <p:attrNameLst>
                                          <p:attrName>ppt_y</p:attrName>
                                        </p:attrNameLst>
                                      </p:cBhvr>
                                      <p:tavLst>
                                        <p:tav tm="0">
                                          <p:val>
                                            <p:strVal val="#ppt_y"/>
                                          </p:val>
                                        </p:tav>
                                        <p:tav tm="100000">
                                          <p:val>
                                            <p:strVal val="#ppt_y"/>
                                          </p:val>
                                        </p:tav>
                                      </p:tavLst>
                                    </p:anim>
                                  </p:childTnLst>
                                </p:cTn>
                              </p:par>
                            </p:childTnLst>
                          </p:cTn>
                        </p:par>
                        <p:par>
                          <p:cTn id="36" fill="hold">
                            <p:stCondLst>
                              <p:cond delay="4500"/>
                            </p:stCondLst>
                            <p:childTnLst>
                              <p:par>
                                <p:cTn id="37" presetID="22" presetClass="entr" presetSubtype="8" fill="hold" nodeType="afterEffect">
                                  <p:stCondLst>
                                    <p:cond delay="0"/>
                                  </p:stCondLst>
                                  <p:childTnLst>
                                    <p:set>
                                      <p:cBhvr>
                                        <p:cTn id="38" dur="1" fill="hold">
                                          <p:stCondLst>
                                            <p:cond delay="0"/>
                                          </p:stCondLst>
                                        </p:cTn>
                                        <p:tgtEl>
                                          <p:spTgt spid="103"/>
                                        </p:tgtEl>
                                        <p:attrNameLst>
                                          <p:attrName>style.visibility</p:attrName>
                                        </p:attrNameLst>
                                      </p:cBhvr>
                                      <p:to>
                                        <p:strVal val="visible"/>
                                      </p:to>
                                    </p:set>
                                    <p:animEffect transition="in" filter="wipe(left)">
                                      <p:cBhvr>
                                        <p:cTn id="39" dur="1000"/>
                                        <p:tgtEl>
                                          <p:spTgt spid="103"/>
                                        </p:tgtEl>
                                      </p:cBhvr>
                                    </p:animEffect>
                                  </p:childTnLst>
                                </p:cTn>
                              </p:par>
                            </p:childTnLst>
                          </p:cTn>
                        </p:par>
                        <p:par>
                          <p:cTn id="40" fill="hold">
                            <p:stCondLst>
                              <p:cond delay="5500"/>
                            </p:stCondLst>
                            <p:childTnLst>
                              <p:par>
                                <p:cTn id="41" presetID="53" presetClass="entr" presetSubtype="16" fill="hold" nodeType="afterEffect">
                                  <p:stCondLst>
                                    <p:cond delay="0"/>
                                  </p:stCondLst>
                                  <p:childTnLst>
                                    <p:set>
                                      <p:cBhvr>
                                        <p:cTn id="42" dur="1" fill="hold">
                                          <p:stCondLst>
                                            <p:cond delay="0"/>
                                          </p:stCondLst>
                                        </p:cTn>
                                        <p:tgtEl>
                                          <p:spTgt spid="168"/>
                                        </p:tgtEl>
                                        <p:attrNameLst>
                                          <p:attrName>style.visibility</p:attrName>
                                        </p:attrNameLst>
                                      </p:cBhvr>
                                      <p:to>
                                        <p:strVal val="visible"/>
                                      </p:to>
                                    </p:set>
                                    <p:anim calcmode="lin" valueType="num">
                                      <p:cBhvr>
                                        <p:cTn id="43" dur="500" fill="hold"/>
                                        <p:tgtEl>
                                          <p:spTgt spid="168"/>
                                        </p:tgtEl>
                                        <p:attrNameLst>
                                          <p:attrName>ppt_w</p:attrName>
                                        </p:attrNameLst>
                                      </p:cBhvr>
                                      <p:tavLst>
                                        <p:tav tm="0">
                                          <p:val>
                                            <p:fltVal val="0"/>
                                          </p:val>
                                        </p:tav>
                                        <p:tav tm="100000">
                                          <p:val>
                                            <p:strVal val="#ppt_w"/>
                                          </p:val>
                                        </p:tav>
                                      </p:tavLst>
                                    </p:anim>
                                    <p:anim calcmode="lin" valueType="num">
                                      <p:cBhvr>
                                        <p:cTn id="44" dur="500" fill="hold"/>
                                        <p:tgtEl>
                                          <p:spTgt spid="168"/>
                                        </p:tgtEl>
                                        <p:attrNameLst>
                                          <p:attrName>ppt_h</p:attrName>
                                        </p:attrNameLst>
                                      </p:cBhvr>
                                      <p:tavLst>
                                        <p:tav tm="0">
                                          <p:val>
                                            <p:fltVal val="0"/>
                                          </p:val>
                                        </p:tav>
                                        <p:tav tm="100000">
                                          <p:val>
                                            <p:strVal val="#ppt_h"/>
                                          </p:val>
                                        </p:tav>
                                      </p:tavLst>
                                    </p:anim>
                                    <p:animEffect transition="in" filter="fade">
                                      <p:cBhvr>
                                        <p:cTn id="45" dur="500"/>
                                        <p:tgtEl>
                                          <p:spTgt spid="168"/>
                                        </p:tgtEl>
                                      </p:cBhvr>
                                    </p:animEffect>
                                  </p:childTnLst>
                                </p:cTn>
                              </p:par>
                            </p:childTnLst>
                          </p:cTn>
                        </p:par>
                        <p:par>
                          <p:cTn id="46" fill="hold">
                            <p:stCondLst>
                              <p:cond delay="6000"/>
                            </p:stCondLst>
                            <p:childTnLst>
                              <p:par>
                                <p:cTn id="47" presetID="2" presetClass="entr" presetSubtype="8" fill="hold" nodeType="afterEffect">
                                  <p:stCondLst>
                                    <p:cond delay="0"/>
                                  </p:stCondLst>
                                  <p:childTnLst>
                                    <p:set>
                                      <p:cBhvr>
                                        <p:cTn id="48" dur="1" fill="hold">
                                          <p:stCondLst>
                                            <p:cond delay="0"/>
                                          </p:stCondLst>
                                        </p:cTn>
                                        <p:tgtEl>
                                          <p:spTgt spid="98"/>
                                        </p:tgtEl>
                                        <p:attrNameLst>
                                          <p:attrName>style.visibility</p:attrName>
                                        </p:attrNameLst>
                                      </p:cBhvr>
                                      <p:to>
                                        <p:strVal val="visible"/>
                                      </p:to>
                                    </p:set>
                                    <p:anim calcmode="lin" valueType="num">
                                      <p:cBhvr additive="base">
                                        <p:cTn id="49" dur="1000" fill="hold"/>
                                        <p:tgtEl>
                                          <p:spTgt spid="98"/>
                                        </p:tgtEl>
                                        <p:attrNameLst>
                                          <p:attrName>ppt_x</p:attrName>
                                        </p:attrNameLst>
                                      </p:cBhvr>
                                      <p:tavLst>
                                        <p:tav tm="0">
                                          <p:val>
                                            <p:strVal val="0-#ppt_w/2"/>
                                          </p:val>
                                        </p:tav>
                                        <p:tav tm="100000">
                                          <p:val>
                                            <p:strVal val="#ppt_x"/>
                                          </p:val>
                                        </p:tav>
                                      </p:tavLst>
                                    </p:anim>
                                    <p:anim calcmode="lin" valueType="num">
                                      <p:cBhvr additive="base">
                                        <p:cTn id="50" dur="1000" fill="hold"/>
                                        <p:tgtEl>
                                          <p:spTgt spid="98"/>
                                        </p:tgtEl>
                                        <p:attrNameLst>
                                          <p:attrName>ppt_y</p:attrName>
                                        </p:attrNameLst>
                                      </p:cBhvr>
                                      <p:tavLst>
                                        <p:tav tm="0">
                                          <p:val>
                                            <p:strVal val="#ppt_y"/>
                                          </p:val>
                                        </p:tav>
                                        <p:tav tm="100000">
                                          <p:val>
                                            <p:strVal val="#ppt_y"/>
                                          </p:val>
                                        </p:tav>
                                      </p:tavLst>
                                    </p:anim>
                                  </p:childTnLst>
                                </p:cTn>
                              </p:par>
                              <p:par>
                                <p:cTn id="51" presetID="2" presetClass="entr" presetSubtype="8" fill="hold" nodeType="withEffect">
                                  <p:stCondLst>
                                    <p:cond delay="0"/>
                                  </p:stCondLst>
                                  <p:childTnLst>
                                    <p:set>
                                      <p:cBhvr>
                                        <p:cTn id="52" dur="1" fill="hold">
                                          <p:stCondLst>
                                            <p:cond delay="0"/>
                                          </p:stCondLst>
                                        </p:cTn>
                                        <p:tgtEl>
                                          <p:spTgt spid="101"/>
                                        </p:tgtEl>
                                        <p:attrNameLst>
                                          <p:attrName>style.visibility</p:attrName>
                                        </p:attrNameLst>
                                      </p:cBhvr>
                                      <p:to>
                                        <p:strVal val="visible"/>
                                      </p:to>
                                    </p:set>
                                    <p:anim calcmode="lin" valueType="num">
                                      <p:cBhvr additive="base">
                                        <p:cTn id="53" dur="1000" fill="hold"/>
                                        <p:tgtEl>
                                          <p:spTgt spid="101"/>
                                        </p:tgtEl>
                                        <p:attrNameLst>
                                          <p:attrName>ppt_x</p:attrName>
                                        </p:attrNameLst>
                                      </p:cBhvr>
                                      <p:tavLst>
                                        <p:tav tm="0">
                                          <p:val>
                                            <p:strVal val="0-#ppt_w/2"/>
                                          </p:val>
                                        </p:tav>
                                        <p:tav tm="100000">
                                          <p:val>
                                            <p:strVal val="#ppt_x"/>
                                          </p:val>
                                        </p:tav>
                                      </p:tavLst>
                                    </p:anim>
                                    <p:anim calcmode="lin" valueType="num">
                                      <p:cBhvr additive="base">
                                        <p:cTn id="54" dur="1000" fill="hold"/>
                                        <p:tgtEl>
                                          <p:spTgt spid="101"/>
                                        </p:tgtEl>
                                        <p:attrNameLst>
                                          <p:attrName>ppt_y</p:attrName>
                                        </p:attrNameLst>
                                      </p:cBhvr>
                                      <p:tavLst>
                                        <p:tav tm="0">
                                          <p:val>
                                            <p:strVal val="#ppt_y"/>
                                          </p:val>
                                        </p:tav>
                                        <p:tav tm="100000">
                                          <p:val>
                                            <p:strVal val="#ppt_y"/>
                                          </p:val>
                                        </p:tav>
                                      </p:tavLst>
                                    </p:anim>
                                  </p:childTnLst>
                                </p:cTn>
                              </p:par>
                            </p:childTnLst>
                          </p:cTn>
                        </p:par>
                        <p:par>
                          <p:cTn id="55" fill="hold">
                            <p:stCondLst>
                              <p:cond delay="7000"/>
                            </p:stCondLst>
                            <p:childTnLst>
                              <p:par>
                                <p:cTn id="56" presetID="22" presetClass="entr" presetSubtype="8" fill="hold" nodeType="afterEffect">
                                  <p:stCondLst>
                                    <p:cond delay="0"/>
                                  </p:stCondLst>
                                  <p:childTnLst>
                                    <p:set>
                                      <p:cBhvr>
                                        <p:cTn id="57" dur="1" fill="hold">
                                          <p:stCondLst>
                                            <p:cond delay="0"/>
                                          </p:stCondLst>
                                        </p:cTn>
                                        <p:tgtEl>
                                          <p:spTgt spid="104"/>
                                        </p:tgtEl>
                                        <p:attrNameLst>
                                          <p:attrName>style.visibility</p:attrName>
                                        </p:attrNameLst>
                                      </p:cBhvr>
                                      <p:to>
                                        <p:strVal val="visible"/>
                                      </p:to>
                                    </p:set>
                                    <p:animEffect transition="in" filter="wipe(left)">
                                      <p:cBhvr>
                                        <p:cTn id="58" dur="1000"/>
                                        <p:tgtEl>
                                          <p:spTgt spid="104"/>
                                        </p:tgtEl>
                                      </p:cBhvr>
                                    </p:animEffect>
                                  </p:childTnLst>
                                </p:cTn>
                              </p:par>
                            </p:childTnLst>
                          </p:cTn>
                        </p:par>
                        <p:par>
                          <p:cTn id="59" fill="hold">
                            <p:stCondLst>
                              <p:cond delay="8000"/>
                            </p:stCondLst>
                            <p:childTnLst>
                              <p:par>
                                <p:cTn id="60" presetID="53" presetClass="entr" presetSubtype="16" fill="hold" nodeType="afterEffect">
                                  <p:stCondLst>
                                    <p:cond delay="0"/>
                                  </p:stCondLst>
                                  <p:childTnLst>
                                    <p:set>
                                      <p:cBhvr>
                                        <p:cTn id="61" dur="1" fill="hold">
                                          <p:stCondLst>
                                            <p:cond delay="0"/>
                                          </p:stCondLst>
                                        </p:cTn>
                                        <p:tgtEl>
                                          <p:spTgt spid="169"/>
                                        </p:tgtEl>
                                        <p:attrNameLst>
                                          <p:attrName>style.visibility</p:attrName>
                                        </p:attrNameLst>
                                      </p:cBhvr>
                                      <p:to>
                                        <p:strVal val="visible"/>
                                      </p:to>
                                    </p:set>
                                    <p:anim calcmode="lin" valueType="num">
                                      <p:cBhvr>
                                        <p:cTn id="62" dur="500" fill="hold"/>
                                        <p:tgtEl>
                                          <p:spTgt spid="169"/>
                                        </p:tgtEl>
                                        <p:attrNameLst>
                                          <p:attrName>ppt_w</p:attrName>
                                        </p:attrNameLst>
                                      </p:cBhvr>
                                      <p:tavLst>
                                        <p:tav tm="0">
                                          <p:val>
                                            <p:fltVal val="0"/>
                                          </p:val>
                                        </p:tav>
                                        <p:tav tm="100000">
                                          <p:val>
                                            <p:strVal val="#ppt_w"/>
                                          </p:val>
                                        </p:tav>
                                      </p:tavLst>
                                    </p:anim>
                                    <p:anim calcmode="lin" valueType="num">
                                      <p:cBhvr>
                                        <p:cTn id="63" dur="500" fill="hold"/>
                                        <p:tgtEl>
                                          <p:spTgt spid="169"/>
                                        </p:tgtEl>
                                        <p:attrNameLst>
                                          <p:attrName>ppt_h</p:attrName>
                                        </p:attrNameLst>
                                      </p:cBhvr>
                                      <p:tavLst>
                                        <p:tav tm="0">
                                          <p:val>
                                            <p:fltVal val="0"/>
                                          </p:val>
                                        </p:tav>
                                        <p:tav tm="100000">
                                          <p:val>
                                            <p:strVal val="#ppt_h"/>
                                          </p:val>
                                        </p:tav>
                                      </p:tavLst>
                                    </p:anim>
                                    <p:animEffect transition="in" filter="fade">
                                      <p:cBhvr>
                                        <p:cTn id="64" dur="500"/>
                                        <p:tgtEl>
                                          <p:spTgt spid="169"/>
                                        </p:tgtEl>
                                      </p:cBhvr>
                                    </p:animEffect>
                                  </p:childTnLst>
                                </p:cTn>
                              </p:par>
                            </p:childTnLst>
                          </p:cTn>
                        </p:par>
                        <p:par>
                          <p:cTn id="65" fill="hold">
                            <p:stCondLst>
                              <p:cond delay="8500"/>
                            </p:stCondLst>
                            <p:childTnLst>
                              <p:par>
                                <p:cTn id="66" presetID="2" presetClass="entr" presetSubtype="4" fill="hold" nodeType="afterEffect">
                                  <p:stCondLst>
                                    <p:cond delay="0"/>
                                  </p:stCondLst>
                                  <p:childTnLst>
                                    <p:set>
                                      <p:cBhvr>
                                        <p:cTn id="67" dur="1" fill="hold">
                                          <p:stCondLst>
                                            <p:cond delay="0"/>
                                          </p:stCondLst>
                                        </p:cTn>
                                        <p:tgtEl>
                                          <p:spTgt spid="146"/>
                                        </p:tgtEl>
                                        <p:attrNameLst>
                                          <p:attrName>style.visibility</p:attrName>
                                        </p:attrNameLst>
                                      </p:cBhvr>
                                      <p:to>
                                        <p:strVal val="visible"/>
                                      </p:to>
                                    </p:set>
                                    <p:anim calcmode="lin" valueType="num">
                                      <p:cBhvr additive="base">
                                        <p:cTn id="68" dur="1000" fill="hold"/>
                                        <p:tgtEl>
                                          <p:spTgt spid="146"/>
                                        </p:tgtEl>
                                        <p:attrNameLst>
                                          <p:attrName>ppt_x</p:attrName>
                                        </p:attrNameLst>
                                      </p:cBhvr>
                                      <p:tavLst>
                                        <p:tav tm="0">
                                          <p:val>
                                            <p:strVal val="#ppt_x"/>
                                          </p:val>
                                        </p:tav>
                                        <p:tav tm="100000">
                                          <p:val>
                                            <p:strVal val="#ppt_x"/>
                                          </p:val>
                                        </p:tav>
                                      </p:tavLst>
                                    </p:anim>
                                    <p:anim calcmode="lin" valueType="num">
                                      <p:cBhvr additive="base">
                                        <p:cTn id="69" dur="1000" fill="hold"/>
                                        <p:tgtEl>
                                          <p:spTgt spid="146"/>
                                        </p:tgtEl>
                                        <p:attrNameLst>
                                          <p:attrName>ppt_y</p:attrName>
                                        </p:attrNameLst>
                                      </p:cBhvr>
                                      <p:tavLst>
                                        <p:tav tm="0">
                                          <p:val>
                                            <p:strVal val="1+#ppt_h/2"/>
                                          </p:val>
                                        </p:tav>
                                        <p:tav tm="100000">
                                          <p:val>
                                            <p:strVal val="#ppt_y"/>
                                          </p:val>
                                        </p:tav>
                                      </p:tavLst>
                                    </p:anim>
                                  </p:childTnLst>
                                </p:cTn>
                              </p:par>
                              <p:par>
                                <p:cTn id="70" presetID="2" presetClass="entr" presetSubtype="4" fill="hold" nodeType="withEffect">
                                  <p:stCondLst>
                                    <p:cond delay="0"/>
                                  </p:stCondLst>
                                  <p:childTnLst>
                                    <p:set>
                                      <p:cBhvr>
                                        <p:cTn id="71" dur="1" fill="hold">
                                          <p:stCondLst>
                                            <p:cond delay="0"/>
                                          </p:stCondLst>
                                        </p:cTn>
                                        <p:tgtEl>
                                          <p:spTgt spid="124"/>
                                        </p:tgtEl>
                                        <p:attrNameLst>
                                          <p:attrName>style.visibility</p:attrName>
                                        </p:attrNameLst>
                                      </p:cBhvr>
                                      <p:to>
                                        <p:strVal val="visible"/>
                                      </p:to>
                                    </p:set>
                                    <p:anim calcmode="lin" valueType="num">
                                      <p:cBhvr additive="base">
                                        <p:cTn id="72" dur="1000" fill="hold"/>
                                        <p:tgtEl>
                                          <p:spTgt spid="124"/>
                                        </p:tgtEl>
                                        <p:attrNameLst>
                                          <p:attrName>ppt_x</p:attrName>
                                        </p:attrNameLst>
                                      </p:cBhvr>
                                      <p:tavLst>
                                        <p:tav tm="0">
                                          <p:val>
                                            <p:strVal val="#ppt_x"/>
                                          </p:val>
                                        </p:tav>
                                        <p:tav tm="100000">
                                          <p:val>
                                            <p:strVal val="#ppt_x"/>
                                          </p:val>
                                        </p:tav>
                                      </p:tavLst>
                                    </p:anim>
                                    <p:anim calcmode="lin" valueType="num">
                                      <p:cBhvr additive="base">
                                        <p:cTn id="73" dur="1000" fill="hold"/>
                                        <p:tgtEl>
                                          <p:spTgt spid="124"/>
                                        </p:tgtEl>
                                        <p:attrNameLst>
                                          <p:attrName>ppt_y</p:attrName>
                                        </p:attrNameLst>
                                      </p:cBhvr>
                                      <p:tavLst>
                                        <p:tav tm="0">
                                          <p:val>
                                            <p:strVal val="1+#ppt_h/2"/>
                                          </p:val>
                                        </p:tav>
                                        <p:tav tm="100000">
                                          <p:val>
                                            <p:strVal val="#ppt_y"/>
                                          </p:val>
                                        </p:tav>
                                      </p:tavLst>
                                    </p:anim>
                                  </p:childTnLst>
                                </p:cTn>
                              </p:par>
                            </p:childTnLst>
                          </p:cTn>
                        </p:par>
                        <p:par>
                          <p:cTn id="74" fill="hold">
                            <p:stCondLst>
                              <p:cond delay="9500"/>
                            </p:stCondLst>
                            <p:childTnLst>
                              <p:par>
                                <p:cTn id="75" presetID="22" presetClass="entr" presetSubtype="8" fill="hold" nodeType="afterEffect">
                                  <p:stCondLst>
                                    <p:cond delay="0"/>
                                  </p:stCondLst>
                                  <p:childTnLst>
                                    <p:set>
                                      <p:cBhvr>
                                        <p:cTn id="76" dur="1" fill="hold">
                                          <p:stCondLst>
                                            <p:cond delay="0"/>
                                          </p:stCondLst>
                                        </p:cTn>
                                        <p:tgtEl>
                                          <p:spTgt spid="128"/>
                                        </p:tgtEl>
                                        <p:attrNameLst>
                                          <p:attrName>style.visibility</p:attrName>
                                        </p:attrNameLst>
                                      </p:cBhvr>
                                      <p:to>
                                        <p:strVal val="visible"/>
                                      </p:to>
                                    </p:set>
                                    <p:animEffect transition="in" filter="wipe(left)">
                                      <p:cBhvr>
                                        <p:cTn id="77" dur="1000"/>
                                        <p:tgtEl>
                                          <p:spTgt spid="128"/>
                                        </p:tgtEl>
                                      </p:cBhvr>
                                    </p:animEffect>
                                  </p:childTnLst>
                                </p:cTn>
                              </p:par>
                            </p:childTnLst>
                          </p:cTn>
                        </p:par>
                        <p:par>
                          <p:cTn id="78" fill="hold">
                            <p:stCondLst>
                              <p:cond delay="10500"/>
                            </p:stCondLst>
                            <p:childTnLst>
                              <p:par>
                                <p:cTn id="79" presetID="53" presetClass="entr" presetSubtype="16" fill="hold" nodeType="afterEffect">
                                  <p:stCondLst>
                                    <p:cond delay="0"/>
                                  </p:stCondLst>
                                  <p:childTnLst>
                                    <p:set>
                                      <p:cBhvr>
                                        <p:cTn id="80" dur="1" fill="hold">
                                          <p:stCondLst>
                                            <p:cond delay="0"/>
                                          </p:stCondLst>
                                        </p:cTn>
                                        <p:tgtEl>
                                          <p:spTgt spid="170"/>
                                        </p:tgtEl>
                                        <p:attrNameLst>
                                          <p:attrName>style.visibility</p:attrName>
                                        </p:attrNameLst>
                                      </p:cBhvr>
                                      <p:to>
                                        <p:strVal val="visible"/>
                                      </p:to>
                                    </p:set>
                                    <p:anim calcmode="lin" valueType="num">
                                      <p:cBhvr>
                                        <p:cTn id="81" dur="500" fill="hold"/>
                                        <p:tgtEl>
                                          <p:spTgt spid="170"/>
                                        </p:tgtEl>
                                        <p:attrNameLst>
                                          <p:attrName>ppt_w</p:attrName>
                                        </p:attrNameLst>
                                      </p:cBhvr>
                                      <p:tavLst>
                                        <p:tav tm="0">
                                          <p:val>
                                            <p:fltVal val="0"/>
                                          </p:val>
                                        </p:tav>
                                        <p:tav tm="100000">
                                          <p:val>
                                            <p:strVal val="#ppt_w"/>
                                          </p:val>
                                        </p:tav>
                                      </p:tavLst>
                                    </p:anim>
                                    <p:anim calcmode="lin" valueType="num">
                                      <p:cBhvr>
                                        <p:cTn id="82" dur="500" fill="hold"/>
                                        <p:tgtEl>
                                          <p:spTgt spid="170"/>
                                        </p:tgtEl>
                                        <p:attrNameLst>
                                          <p:attrName>ppt_h</p:attrName>
                                        </p:attrNameLst>
                                      </p:cBhvr>
                                      <p:tavLst>
                                        <p:tav tm="0">
                                          <p:val>
                                            <p:fltVal val="0"/>
                                          </p:val>
                                        </p:tav>
                                        <p:tav tm="100000">
                                          <p:val>
                                            <p:strVal val="#ppt_h"/>
                                          </p:val>
                                        </p:tav>
                                      </p:tavLst>
                                    </p:anim>
                                    <p:animEffect transition="in" filter="fade">
                                      <p:cBhvr>
                                        <p:cTn id="83" dur="500"/>
                                        <p:tgtEl>
                                          <p:spTgt spid="170"/>
                                        </p:tgtEl>
                                      </p:cBhvr>
                                    </p:animEffect>
                                  </p:childTnLst>
                                </p:cTn>
                              </p:par>
                            </p:childTnLst>
                          </p:cTn>
                        </p:par>
                        <p:par>
                          <p:cTn id="84" fill="hold">
                            <p:stCondLst>
                              <p:cond delay="11000"/>
                            </p:stCondLst>
                            <p:childTnLst>
                              <p:par>
                                <p:cTn id="85" presetID="2" presetClass="entr" presetSubtype="4" fill="hold" nodeType="afterEffect">
                                  <p:stCondLst>
                                    <p:cond delay="0"/>
                                  </p:stCondLst>
                                  <p:childTnLst>
                                    <p:set>
                                      <p:cBhvr>
                                        <p:cTn id="86" dur="1" fill="hold">
                                          <p:stCondLst>
                                            <p:cond delay="0"/>
                                          </p:stCondLst>
                                        </p:cTn>
                                        <p:tgtEl>
                                          <p:spTgt spid="152"/>
                                        </p:tgtEl>
                                        <p:attrNameLst>
                                          <p:attrName>style.visibility</p:attrName>
                                        </p:attrNameLst>
                                      </p:cBhvr>
                                      <p:to>
                                        <p:strVal val="visible"/>
                                      </p:to>
                                    </p:set>
                                    <p:anim calcmode="lin" valueType="num">
                                      <p:cBhvr additive="base">
                                        <p:cTn id="87" dur="1000" fill="hold"/>
                                        <p:tgtEl>
                                          <p:spTgt spid="152"/>
                                        </p:tgtEl>
                                        <p:attrNameLst>
                                          <p:attrName>ppt_x</p:attrName>
                                        </p:attrNameLst>
                                      </p:cBhvr>
                                      <p:tavLst>
                                        <p:tav tm="0">
                                          <p:val>
                                            <p:strVal val="#ppt_x"/>
                                          </p:val>
                                        </p:tav>
                                        <p:tav tm="100000">
                                          <p:val>
                                            <p:strVal val="#ppt_x"/>
                                          </p:val>
                                        </p:tav>
                                      </p:tavLst>
                                    </p:anim>
                                    <p:anim calcmode="lin" valueType="num">
                                      <p:cBhvr additive="base">
                                        <p:cTn id="88" dur="1000" fill="hold"/>
                                        <p:tgtEl>
                                          <p:spTgt spid="152"/>
                                        </p:tgtEl>
                                        <p:attrNameLst>
                                          <p:attrName>ppt_y</p:attrName>
                                        </p:attrNameLst>
                                      </p:cBhvr>
                                      <p:tavLst>
                                        <p:tav tm="0">
                                          <p:val>
                                            <p:strVal val="1+#ppt_h/2"/>
                                          </p:val>
                                        </p:tav>
                                        <p:tav tm="100000">
                                          <p:val>
                                            <p:strVal val="#ppt_y"/>
                                          </p:val>
                                        </p:tav>
                                      </p:tavLst>
                                    </p:anim>
                                  </p:childTnLst>
                                </p:cTn>
                              </p:par>
                              <p:par>
                                <p:cTn id="89" presetID="2" presetClass="entr" presetSubtype="4" fill="hold" nodeType="withEffect">
                                  <p:stCondLst>
                                    <p:cond delay="0"/>
                                  </p:stCondLst>
                                  <p:childTnLst>
                                    <p:set>
                                      <p:cBhvr>
                                        <p:cTn id="90" dur="1" fill="hold">
                                          <p:stCondLst>
                                            <p:cond delay="0"/>
                                          </p:stCondLst>
                                        </p:cTn>
                                        <p:tgtEl>
                                          <p:spTgt spid="117"/>
                                        </p:tgtEl>
                                        <p:attrNameLst>
                                          <p:attrName>style.visibility</p:attrName>
                                        </p:attrNameLst>
                                      </p:cBhvr>
                                      <p:to>
                                        <p:strVal val="visible"/>
                                      </p:to>
                                    </p:set>
                                    <p:anim calcmode="lin" valueType="num">
                                      <p:cBhvr additive="base">
                                        <p:cTn id="91" dur="1000" fill="hold"/>
                                        <p:tgtEl>
                                          <p:spTgt spid="117"/>
                                        </p:tgtEl>
                                        <p:attrNameLst>
                                          <p:attrName>ppt_x</p:attrName>
                                        </p:attrNameLst>
                                      </p:cBhvr>
                                      <p:tavLst>
                                        <p:tav tm="0">
                                          <p:val>
                                            <p:strVal val="#ppt_x"/>
                                          </p:val>
                                        </p:tav>
                                        <p:tav tm="100000">
                                          <p:val>
                                            <p:strVal val="#ppt_x"/>
                                          </p:val>
                                        </p:tav>
                                      </p:tavLst>
                                    </p:anim>
                                    <p:anim calcmode="lin" valueType="num">
                                      <p:cBhvr additive="base">
                                        <p:cTn id="92" dur="1000" fill="hold"/>
                                        <p:tgtEl>
                                          <p:spTgt spid="117"/>
                                        </p:tgtEl>
                                        <p:attrNameLst>
                                          <p:attrName>ppt_y</p:attrName>
                                        </p:attrNameLst>
                                      </p:cBhvr>
                                      <p:tavLst>
                                        <p:tav tm="0">
                                          <p:val>
                                            <p:strVal val="1+#ppt_h/2"/>
                                          </p:val>
                                        </p:tav>
                                        <p:tav tm="100000">
                                          <p:val>
                                            <p:strVal val="#ppt_y"/>
                                          </p:val>
                                        </p:tav>
                                      </p:tavLst>
                                    </p:anim>
                                  </p:childTnLst>
                                </p:cTn>
                              </p:par>
                            </p:childTnLst>
                          </p:cTn>
                        </p:par>
                        <p:par>
                          <p:cTn id="93" fill="hold">
                            <p:stCondLst>
                              <p:cond delay="12000"/>
                            </p:stCondLst>
                            <p:childTnLst>
                              <p:par>
                                <p:cTn id="94" presetID="22" presetClass="entr" presetSubtype="8" fill="hold" nodeType="afterEffect">
                                  <p:stCondLst>
                                    <p:cond delay="0"/>
                                  </p:stCondLst>
                                  <p:childTnLst>
                                    <p:set>
                                      <p:cBhvr>
                                        <p:cTn id="95" dur="1" fill="hold">
                                          <p:stCondLst>
                                            <p:cond delay="0"/>
                                          </p:stCondLst>
                                        </p:cTn>
                                        <p:tgtEl>
                                          <p:spTgt spid="121"/>
                                        </p:tgtEl>
                                        <p:attrNameLst>
                                          <p:attrName>style.visibility</p:attrName>
                                        </p:attrNameLst>
                                      </p:cBhvr>
                                      <p:to>
                                        <p:strVal val="visible"/>
                                      </p:to>
                                    </p:set>
                                    <p:animEffect transition="in" filter="wipe(left)">
                                      <p:cBhvr>
                                        <p:cTn id="96" dur="1000"/>
                                        <p:tgtEl>
                                          <p:spTgt spid="121"/>
                                        </p:tgtEl>
                                      </p:cBhvr>
                                    </p:animEffect>
                                  </p:childTnLst>
                                </p:cTn>
                              </p:par>
                            </p:childTnLst>
                          </p:cTn>
                        </p:par>
                        <p:par>
                          <p:cTn id="97" fill="hold">
                            <p:stCondLst>
                              <p:cond delay="13000"/>
                            </p:stCondLst>
                            <p:childTnLst>
                              <p:par>
                                <p:cTn id="98" presetID="53" presetClass="entr" presetSubtype="16" fill="hold" nodeType="afterEffect">
                                  <p:stCondLst>
                                    <p:cond delay="0"/>
                                  </p:stCondLst>
                                  <p:childTnLst>
                                    <p:set>
                                      <p:cBhvr>
                                        <p:cTn id="99" dur="1" fill="hold">
                                          <p:stCondLst>
                                            <p:cond delay="0"/>
                                          </p:stCondLst>
                                        </p:cTn>
                                        <p:tgtEl>
                                          <p:spTgt spid="171"/>
                                        </p:tgtEl>
                                        <p:attrNameLst>
                                          <p:attrName>style.visibility</p:attrName>
                                        </p:attrNameLst>
                                      </p:cBhvr>
                                      <p:to>
                                        <p:strVal val="visible"/>
                                      </p:to>
                                    </p:set>
                                    <p:anim calcmode="lin" valueType="num">
                                      <p:cBhvr>
                                        <p:cTn id="100" dur="500" fill="hold"/>
                                        <p:tgtEl>
                                          <p:spTgt spid="171"/>
                                        </p:tgtEl>
                                        <p:attrNameLst>
                                          <p:attrName>ppt_w</p:attrName>
                                        </p:attrNameLst>
                                      </p:cBhvr>
                                      <p:tavLst>
                                        <p:tav tm="0">
                                          <p:val>
                                            <p:fltVal val="0"/>
                                          </p:val>
                                        </p:tav>
                                        <p:tav tm="100000">
                                          <p:val>
                                            <p:strVal val="#ppt_w"/>
                                          </p:val>
                                        </p:tav>
                                      </p:tavLst>
                                    </p:anim>
                                    <p:anim calcmode="lin" valueType="num">
                                      <p:cBhvr>
                                        <p:cTn id="101" dur="500" fill="hold"/>
                                        <p:tgtEl>
                                          <p:spTgt spid="171"/>
                                        </p:tgtEl>
                                        <p:attrNameLst>
                                          <p:attrName>ppt_h</p:attrName>
                                        </p:attrNameLst>
                                      </p:cBhvr>
                                      <p:tavLst>
                                        <p:tav tm="0">
                                          <p:val>
                                            <p:fltVal val="0"/>
                                          </p:val>
                                        </p:tav>
                                        <p:tav tm="100000">
                                          <p:val>
                                            <p:strVal val="#ppt_h"/>
                                          </p:val>
                                        </p:tav>
                                      </p:tavLst>
                                    </p:anim>
                                    <p:animEffect transition="in" filter="fade">
                                      <p:cBhvr>
                                        <p:cTn id="102" dur="500"/>
                                        <p:tgtEl>
                                          <p:spTgt spid="171"/>
                                        </p:tgtEl>
                                      </p:cBhvr>
                                    </p:animEffect>
                                  </p:childTnLst>
                                </p:cTn>
                              </p:par>
                            </p:childTnLst>
                          </p:cTn>
                        </p:par>
                        <p:par>
                          <p:cTn id="103" fill="hold">
                            <p:stCondLst>
                              <p:cond delay="13500"/>
                            </p:stCondLst>
                            <p:childTnLst>
                              <p:par>
                                <p:cTn id="104" presetID="2" presetClass="entr" presetSubtype="4" fill="hold" nodeType="afterEffect">
                                  <p:stCondLst>
                                    <p:cond delay="0"/>
                                  </p:stCondLst>
                                  <p:childTnLst>
                                    <p:set>
                                      <p:cBhvr>
                                        <p:cTn id="105" dur="1" fill="hold">
                                          <p:stCondLst>
                                            <p:cond delay="0"/>
                                          </p:stCondLst>
                                        </p:cTn>
                                        <p:tgtEl>
                                          <p:spTgt spid="158"/>
                                        </p:tgtEl>
                                        <p:attrNameLst>
                                          <p:attrName>style.visibility</p:attrName>
                                        </p:attrNameLst>
                                      </p:cBhvr>
                                      <p:to>
                                        <p:strVal val="visible"/>
                                      </p:to>
                                    </p:set>
                                    <p:anim calcmode="lin" valueType="num">
                                      <p:cBhvr additive="base">
                                        <p:cTn id="106" dur="1000" fill="hold"/>
                                        <p:tgtEl>
                                          <p:spTgt spid="158"/>
                                        </p:tgtEl>
                                        <p:attrNameLst>
                                          <p:attrName>ppt_x</p:attrName>
                                        </p:attrNameLst>
                                      </p:cBhvr>
                                      <p:tavLst>
                                        <p:tav tm="0">
                                          <p:val>
                                            <p:strVal val="#ppt_x"/>
                                          </p:val>
                                        </p:tav>
                                        <p:tav tm="100000">
                                          <p:val>
                                            <p:strVal val="#ppt_x"/>
                                          </p:val>
                                        </p:tav>
                                      </p:tavLst>
                                    </p:anim>
                                    <p:anim calcmode="lin" valueType="num">
                                      <p:cBhvr additive="base">
                                        <p:cTn id="107" dur="1000" fill="hold"/>
                                        <p:tgtEl>
                                          <p:spTgt spid="158"/>
                                        </p:tgtEl>
                                        <p:attrNameLst>
                                          <p:attrName>ppt_y</p:attrName>
                                        </p:attrNameLst>
                                      </p:cBhvr>
                                      <p:tavLst>
                                        <p:tav tm="0">
                                          <p:val>
                                            <p:strVal val="1+#ppt_h/2"/>
                                          </p:val>
                                        </p:tav>
                                        <p:tav tm="100000">
                                          <p:val>
                                            <p:strVal val="#ppt_y"/>
                                          </p:val>
                                        </p:tav>
                                      </p:tavLst>
                                    </p:anim>
                                  </p:childTnLst>
                                </p:cTn>
                              </p:par>
                              <p:par>
                                <p:cTn id="108" presetID="2" presetClass="entr" presetSubtype="4" fill="hold" nodeType="withEffect">
                                  <p:stCondLst>
                                    <p:cond delay="0"/>
                                  </p:stCondLst>
                                  <p:childTnLst>
                                    <p:set>
                                      <p:cBhvr>
                                        <p:cTn id="109" dur="1" fill="hold">
                                          <p:stCondLst>
                                            <p:cond delay="0"/>
                                          </p:stCondLst>
                                        </p:cTn>
                                        <p:tgtEl>
                                          <p:spTgt spid="113"/>
                                        </p:tgtEl>
                                        <p:attrNameLst>
                                          <p:attrName>style.visibility</p:attrName>
                                        </p:attrNameLst>
                                      </p:cBhvr>
                                      <p:to>
                                        <p:strVal val="visible"/>
                                      </p:to>
                                    </p:set>
                                    <p:anim calcmode="lin" valueType="num">
                                      <p:cBhvr additive="base">
                                        <p:cTn id="110" dur="1000" fill="hold"/>
                                        <p:tgtEl>
                                          <p:spTgt spid="113"/>
                                        </p:tgtEl>
                                        <p:attrNameLst>
                                          <p:attrName>ppt_x</p:attrName>
                                        </p:attrNameLst>
                                      </p:cBhvr>
                                      <p:tavLst>
                                        <p:tav tm="0">
                                          <p:val>
                                            <p:strVal val="#ppt_x"/>
                                          </p:val>
                                        </p:tav>
                                        <p:tav tm="100000">
                                          <p:val>
                                            <p:strVal val="#ppt_x"/>
                                          </p:val>
                                        </p:tav>
                                      </p:tavLst>
                                    </p:anim>
                                    <p:anim calcmode="lin" valueType="num">
                                      <p:cBhvr additive="base">
                                        <p:cTn id="111" dur="1000" fill="hold"/>
                                        <p:tgtEl>
                                          <p:spTgt spid="113"/>
                                        </p:tgtEl>
                                        <p:attrNameLst>
                                          <p:attrName>ppt_y</p:attrName>
                                        </p:attrNameLst>
                                      </p:cBhvr>
                                      <p:tavLst>
                                        <p:tav tm="0">
                                          <p:val>
                                            <p:strVal val="1+#ppt_h/2"/>
                                          </p:val>
                                        </p:tav>
                                        <p:tav tm="100000">
                                          <p:val>
                                            <p:strVal val="#ppt_y"/>
                                          </p:val>
                                        </p:tav>
                                      </p:tavLst>
                                    </p:anim>
                                  </p:childTnLst>
                                </p:cTn>
                              </p:par>
                            </p:childTnLst>
                          </p:cTn>
                        </p:par>
                        <p:par>
                          <p:cTn id="112" fill="hold">
                            <p:stCondLst>
                              <p:cond delay="14500"/>
                            </p:stCondLst>
                            <p:childTnLst>
                              <p:par>
                                <p:cTn id="113" presetID="22" presetClass="entr" presetSubtype="8" fill="hold" nodeType="afterEffect">
                                  <p:stCondLst>
                                    <p:cond delay="0"/>
                                  </p:stCondLst>
                                  <p:childTnLst>
                                    <p:set>
                                      <p:cBhvr>
                                        <p:cTn id="114" dur="1" fill="hold">
                                          <p:stCondLst>
                                            <p:cond delay="0"/>
                                          </p:stCondLst>
                                        </p:cTn>
                                        <p:tgtEl>
                                          <p:spTgt spid="110"/>
                                        </p:tgtEl>
                                        <p:attrNameLst>
                                          <p:attrName>style.visibility</p:attrName>
                                        </p:attrNameLst>
                                      </p:cBhvr>
                                      <p:to>
                                        <p:strVal val="visible"/>
                                      </p:to>
                                    </p:set>
                                    <p:animEffect transition="in" filter="wipe(left)">
                                      <p:cBhvr>
                                        <p:cTn id="115" dur="1000"/>
                                        <p:tgtEl>
                                          <p:spTgt spid="110"/>
                                        </p:tgtEl>
                                      </p:cBhvr>
                                    </p:animEffect>
                                  </p:childTnLst>
                                </p:cTn>
                              </p:par>
                            </p:childTnLst>
                          </p:cTn>
                        </p:par>
                        <p:par>
                          <p:cTn id="116" fill="hold">
                            <p:stCondLst>
                              <p:cond delay="15500"/>
                            </p:stCondLst>
                            <p:childTnLst>
                              <p:par>
                                <p:cTn id="117" presetID="53" presetClass="entr" presetSubtype="16" fill="hold" nodeType="afterEffect">
                                  <p:stCondLst>
                                    <p:cond delay="0"/>
                                  </p:stCondLst>
                                  <p:childTnLst>
                                    <p:set>
                                      <p:cBhvr>
                                        <p:cTn id="118" dur="1" fill="hold">
                                          <p:stCondLst>
                                            <p:cond delay="0"/>
                                          </p:stCondLst>
                                        </p:cTn>
                                        <p:tgtEl>
                                          <p:spTgt spid="172"/>
                                        </p:tgtEl>
                                        <p:attrNameLst>
                                          <p:attrName>style.visibility</p:attrName>
                                        </p:attrNameLst>
                                      </p:cBhvr>
                                      <p:to>
                                        <p:strVal val="visible"/>
                                      </p:to>
                                    </p:set>
                                    <p:anim calcmode="lin" valueType="num">
                                      <p:cBhvr>
                                        <p:cTn id="119" dur="500" fill="hold"/>
                                        <p:tgtEl>
                                          <p:spTgt spid="172"/>
                                        </p:tgtEl>
                                        <p:attrNameLst>
                                          <p:attrName>ppt_w</p:attrName>
                                        </p:attrNameLst>
                                      </p:cBhvr>
                                      <p:tavLst>
                                        <p:tav tm="0">
                                          <p:val>
                                            <p:fltVal val="0"/>
                                          </p:val>
                                        </p:tav>
                                        <p:tav tm="100000">
                                          <p:val>
                                            <p:strVal val="#ppt_w"/>
                                          </p:val>
                                        </p:tav>
                                      </p:tavLst>
                                    </p:anim>
                                    <p:anim calcmode="lin" valueType="num">
                                      <p:cBhvr>
                                        <p:cTn id="120" dur="500" fill="hold"/>
                                        <p:tgtEl>
                                          <p:spTgt spid="172"/>
                                        </p:tgtEl>
                                        <p:attrNameLst>
                                          <p:attrName>ppt_h</p:attrName>
                                        </p:attrNameLst>
                                      </p:cBhvr>
                                      <p:tavLst>
                                        <p:tav tm="0">
                                          <p:val>
                                            <p:fltVal val="0"/>
                                          </p:val>
                                        </p:tav>
                                        <p:tav tm="100000">
                                          <p:val>
                                            <p:strVal val="#ppt_h"/>
                                          </p:val>
                                        </p:tav>
                                      </p:tavLst>
                                    </p:anim>
                                    <p:animEffect transition="in" filter="fade">
                                      <p:cBhvr>
                                        <p:cTn id="121" dur="500"/>
                                        <p:tgtEl>
                                          <p:spTgt spid="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1605</TotalTime>
  <Words>1455</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2019-09-24T19:38:25Z</dcterms:modified>
</cp:coreProperties>
</file>