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3864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496DF7DE-DFF1-4654-8E45-27EE2C5D1B51}"/>
              </a:ext>
            </a:extLst>
          </p:cNvPr>
          <p:cNvGrpSpPr/>
          <p:nvPr/>
        </p:nvGrpSpPr>
        <p:grpSpPr>
          <a:xfrm>
            <a:off x="2007016" y="2601203"/>
            <a:ext cx="3941208" cy="1508991"/>
            <a:chOff x="2007016" y="2601203"/>
            <a:chExt cx="3941208" cy="1508991"/>
          </a:xfrm>
          <a:effectLst/>
        </p:grpSpPr>
        <p:sp>
          <p:nvSpPr>
            <p:cNvPr id="13" name="Freeform: Shape 12">
              <a:extLst>
                <a:ext uri="{FF2B5EF4-FFF2-40B4-BE49-F238E27FC236}">
                  <a16:creationId xmlns:a16="http://schemas.microsoft.com/office/drawing/2014/main" id="{E2DBDC9B-261C-4023-9671-4DAA1E166BBD}"/>
                </a:ext>
              </a:extLst>
            </p:cNvPr>
            <p:cNvSpPr>
              <a:spLocks noChangeAspect="1"/>
            </p:cNvSpPr>
            <p:nvPr/>
          </p:nvSpPr>
          <p:spPr>
            <a:xfrm rot="10800000">
              <a:off x="2007016" y="2601203"/>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9427478-AA9D-41E2-93FD-FA2A41FF50BF}"/>
                </a:ext>
              </a:extLst>
            </p:cNvPr>
            <p:cNvSpPr txBox="1"/>
            <p:nvPr/>
          </p:nvSpPr>
          <p:spPr>
            <a:xfrm>
              <a:off x="2323952" y="3352685"/>
              <a:ext cx="2462038" cy="692497"/>
            </a:xfrm>
            <a:prstGeom prst="rect">
              <a:avLst/>
            </a:prstGeom>
            <a:noFill/>
          </p:spPr>
          <p:txBody>
            <a:bodyPr wrap="square" rtlCol="0">
              <a:spAutoFit/>
            </a:bodyPr>
            <a:lstStyle/>
            <a:p>
              <a:r>
                <a:rPr lang="en-US" sz="1300" dirty="0">
                  <a:solidFill>
                    <a:srgbClr val="44546B"/>
                  </a:solidFill>
                  <a:latin typeface="Bernard MT Condensed" panose="02050806060905020404" pitchFamily="18" charset="0"/>
                </a:rPr>
                <a:t>LOREM IPSUM DOLOR 02</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4" name="Group 3">
            <a:extLst>
              <a:ext uri="{FF2B5EF4-FFF2-40B4-BE49-F238E27FC236}">
                <a16:creationId xmlns:a16="http://schemas.microsoft.com/office/drawing/2014/main" id="{0B11EC93-951E-4A85-9091-AB9EA3834370}"/>
              </a:ext>
            </a:extLst>
          </p:cNvPr>
          <p:cNvGrpSpPr/>
          <p:nvPr/>
        </p:nvGrpSpPr>
        <p:grpSpPr>
          <a:xfrm>
            <a:off x="4511157" y="2680624"/>
            <a:ext cx="1350150" cy="1350148"/>
            <a:chOff x="3048000" y="512834"/>
            <a:chExt cx="1554480" cy="1554479"/>
          </a:xfrm>
          <a:effectLst/>
          <a:scene3d>
            <a:camera prst="orthographicFront">
              <a:rot lat="0" lon="0" rev="0"/>
            </a:camera>
            <a:lightRig rig="brightRoom" dir="t">
              <a:rot lat="0" lon="0" rev="600000"/>
            </a:lightRig>
          </a:scene3d>
        </p:grpSpPr>
        <p:grpSp>
          <p:nvGrpSpPr>
            <p:cNvPr id="20" name="Group 19">
              <a:extLst>
                <a:ext uri="{FF2B5EF4-FFF2-40B4-BE49-F238E27FC236}">
                  <a16:creationId xmlns:a16="http://schemas.microsoft.com/office/drawing/2014/main" id="{144CD761-3703-4663-9768-D2C8F1308B21}"/>
                </a:ext>
              </a:extLst>
            </p:cNvPr>
            <p:cNvGrpSpPr>
              <a:grpSpLocks noChangeAspect="1"/>
            </p:cNvGrpSpPr>
            <p:nvPr/>
          </p:nvGrpSpPr>
          <p:grpSpPr>
            <a:xfrm>
              <a:off x="3048000" y="512834"/>
              <a:ext cx="1554480" cy="1554479"/>
              <a:chOff x="961183" y="2226457"/>
              <a:chExt cx="1690577" cy="1690576"/>
            </a:xfrm>
          </p:grpSpPr>
          <p:sp>
            <p:nvSpPr>
              <p:cNvPr id="21" name="Oval 20">
                <a:extLst>
                  <a:ext uri="{FF2B5EF4-FFF2-40B4-BE49-F238E27FC236}">
                    <a16:creationId xmlns:a16="http://schemas.microsoft.com/office/drawing/2014/main" id="{FDA788F9-6D9D-4EAB-B97D-B9A1E39AB2DB}"/>
                  </a:ext>
                </a:extLst>
              </p:cNvPr>
              <p:cNvSpPr>
                <a:spLocks noChangeAspect="1"/>
              </p:cNvSpPr>
              <p:nvPr/>
            </p:nvSpPr>
            <p:spPr>
              <a:xfrm>
                <a:off x="961183" y="2226457"/>
                <a:ext cx="1690577" cy="1690576"/>
              </a:xfrm>
              <a:prstGeom prst="ellipse">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D6247EC8-9752-4957-80E7-62A950990BAB}"/>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7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Box 10">
              <a:extLst>
                <a:ext uri="{FF2B5EF4-FFF2-40B4-BE49-F238E27FC236}">
                  <a16:creationId xmlns:a16="http://schemas.microsoft.com/office/drawing/2014/main" id="{4854CC21-AE4F-4F07-A92F-BE324E5BC046}"/>
                </a:ext>
              </a:extLst>
            </p:cNvPr>
            <p:cNvSpPr txBox="1">
              <a:spLocks noChangeArrowheads="1"/>
            </p:cNvSpPr>
            <p:nvPr/>
          </p:nvSpPr>
          <p:spPr bwMode="auto">
            <a:xfrm>
              <a:off x="3468624" y="855355"/>
              <a:ext cx="713231" cy="86500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10" name="Group 9">
            <a:extLst>
              <a:ext uri="{FF2B5EF4-FFF2-40B4-BE49-F238E27FC236}">
                <a16:creationId xmlns:a16="http://schemas.microsoft.com/office/drawing/2014/main" id="{57319F0D-2CDC-483A-8DB4-C66E877E3E1E}"/>
              </a:ext>
            </a:extLst>
          </p:cNvPr>
          <p:cNvGrpSpPr/>
          <p:nvPr/>
        </p:nvGrpSpPr>
        <p:grpSpPr>
          <a:xfrm>
            <a:off x="2007015" y="4877073"/>
            <a:ext cx="3941208" cy="1508991"/>
            <a:chOff x="2007015" y="4877073"/>
            <a:chExt cx="3941208" cy="1508991"/>
          </a:xfrm>
          <a:effectLst/>
        </p:grpSpPr>
        <p:sp>
          <p:nvSpPr>
            <p:cNvPr id="25" name="Freeform: Shape 24">
              <a:extLst>
                <a:ext uri="{FF2B5EF4-FFF2-40B4-BE49-F238E27FC236}">
                  <a16:creationId xmlns:a16="http://schemas.microsoft.com/office/drawing/2014/main" id="{E7EC9CF4-FC01-4499-9C59-C938D693E7CA}"/>
                </a:ext>
              </a:extLst>
            </p:cNvPr>
            <p:cNvSpPr>
              <a:spLocks noChangeAspect="1"/>
            </p:cNvSpPr>
            <p:nvPr/>
          </p:nvSpPr>
          <p:spPr>
            <a:xfrm flipH="1" flipV="1">
              <a:off x="2007015" y="4877073"/>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6EF1D18-3303-4D89-8987-8E0B00432321}"/>
                </a:ext>
              </a:extLst>
            </p:cNvPr>
            <p:cNvSpPr txBox="1"/>
            <p:nvPr/>
          </p:nvSpPr>
          <p:spPr>
            <a:xfrm>
              <a:off x="2299407" y="5653443"/>
              <a:ext cx="2462038" cy="692497"/>
            </a:xfrm>
            <a:prstGeom prst="rect">
              <a:avLst/>
            </a:prstGeom>
            <a:noFill/>
          </p:spPr>
          <p:txBody>
            <a:bodyPr wrap="square" rtlCol="0">
              <a:spAutoFit/>
            </a:bodyPr>
            <a:lstStyle/>
            <a:p>
              <a:r>
                <a:rPr lang="en-US" sz="1300" dirty="0">
                  <a:solidFill>
                    <a:srgbClr val="5C7089"/>
                  </a:solidFill>
                  <a:latin typeface="Bernard MT Condensed" panose="02050806060905020404" pitchFamily="18" charset="0"/>
                </a:rPr>
                <a:t>LOREM IPSUM DOLOR 04</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31" name="Group 30">
            <a:extLst>
              <a:ext uri="{FF2B5EF4-FFF2-40B4-BE49-F238E27FC236}">
                <a16:creationId xmlns:a16="http://schemas.microsoft.com/office/drawing/2014/main" id="{69335F94-72C0-4E17-A906-D2355C04E51B}"/>
              </a:ext>
            </a:extLst>
          </p:cNvPr>
          <p:cNvGrpSpPr/>
          <p:nvPr/>
        </p:nvGrpSpPr>
        <p:grpSpPr>
          <a:xfrm>
            <a:off x="4509570" y="4963862"/>
            <a:ext cx="1350150" cy="1350149"/>
            <a:chOff x="3048000" y="512834"/>
            <a:chExt cx="1554480" cy="1554479"/>
          </a:xfrm>
          <a:effectLst/>
          <a:scene3d>
            <a:camera prst="orthographicFront">
              <a:rot lat="0" lon="0" rev="0"/>
            </a:camera>
            <a:lightRig rig="brightRoom" dir="t">
              <a:rot lat="0" lon="0" rev="600000"/>
            </a:lightRig>
          </a:scene3d>
        </p:grpSpPr>
        <p:grpSp>
          <p:nvGrpSpPr>
            <p:cNvPr id="32" name="Group 31">
              <a:extLst>
                <a:ext uri="{FF2B5EF4-FFF2-40B4-BE49-F238E27FC236}">
                  <a16:creationId xmlns:a16="http://schemas.microsoft.com/office/drawing/2014/main" id="{C9A4B674-9F0C-419D-A796-FB25665405EC}"/>
                </a:ext>
              </a:extLst>
            </p:cNvPr>
            <p:cNvGrpSpPr>
              <a:grpSpLocks noChangeAspect="1"/>
            </p:cNvGrpSpPr>
            <p:nvPr/>
          </p:nvGrpSpPr>
          <p:grpSpPr>
            <a:xfrm>
              <a:off x="3048000" y="512834"/>
              <a:ext cx="1554480" cy="1554479"/>
              <a:chOff x="961183" y="2226457"/>
              <a:chExt cx="1690577" cy="1690576"/>
            </a:xfrm>
          </p:grpSpPr>
          <p:sp>
            <p:nvSpPr>
              <p:cNvPr id="34" name="Oval 33">
                <a:extLst>
                  <a:ext uri="{FF2B5EF4-FFF2-40B4-BE49-F238E27FC236}">
                    <a16:creationId xmlns:a16="http://schemas.microsoft.com/office/drawing/2014/main" id="{68388E5C-CC52-4D51-9CA5-A950D9E92DFE}"/>
                  </a:ext>
                </a:extLst>
              </p:cNvPr>
              <p:cNvSpPr>
                <a:spLocks noChangeAspect="1"/>
              </p:cNvSpPr>
              <p:nvPr/>
            </p:nvSpPr>
            <p:spPr>
              <a:xfrm>
                <a:off x="961183" y="2226457"/>
                <a:ext cx="1690577" cy="1690576"/>
              </a:xfrm>
              <a:prstGeom prst="ellipse">
                <a:avLst/>
              </a:prstGeom>
              <a:solidFill>
                <a:srgbClr val="5C708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5">
                <a:extLst>
                  <a:ext uri="{FF2B5EF4-FFF2-40B4-BE49-F238E27FC236}">
                    <a16:creationId xmlns:a16="http://schemas.microsoft.com/office/drawing/2014/main" id="{5588EB99-6CE1-4915-8DC7-595289D0BA8F}"/>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70FC0C55-02C0-47E4-B376-4E5CB78C52C9}"/>
                </a:ext>
              </a:extLst>
            </p:cNvPr>
            <p:cNvSpPr txBox="1">
              <a:spLocks noChangeArrowheads="1"/>
            </p:cNvSpPr>
            <p:nvPr/>
          </p:nvSpPr>
          <p:spPr bwMode="auto">
            <a:xfrm>
              <a:off x="3468624" y="855355"/>
              <a:ext cx="713231" cy="86500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9" name="Group 8">
            <a:extLst>
              <a:ext uri="{FF2B5EF4-FFF2-40B4-BE49-F238E27FC236}">
                <a16:creationId xmlns:a16="http://schemas.microsoft.com/office/drawing/2014/main" id="{619BA362-3699-4F8B-A9AE-342B2FA6CD0C}"/>
              </a:ext>
            </a:extLst>
          </p:cNvPr>
          <p:cNvGrpSpPr/>
          <p:nvPr/>
        </p:nvGrpSpPr>
        <p:grpSpPr>
          <a:xfrm>
            <a:off x="521152" y="3739138"/>
            <a:ext cx="4048832" cy="1508990"/>
            <a:chOff x="521152" y="3739138"/>
            <a:chExt cx="4048832" cy="1508990"/>
          </a:xfrm>
          <a:effectLst/>
        </p:grpSpPr>
        <p:sp>
          <p:nvSpPr>
            <p:cNvPr id="58" name="Freeform: Shape 57">
              <a:extLst>
                <a:ext uri="{FF2B5EF4-FFF2-40B4-BE49-F238E27FC236}">
                  <a16:creationId xmlns:a16="http://schemas.microsoft.com/office/drawing/2014/main" id="{207676D5-67FB-449B-80FA-692EFD80D630}"/>
                </a:ext>
              </a:extLst>
            </p:cNvPr>
            <p:cNvSpPr>
              <a:spLocks noChangeAspect="1"/>
            </p:cNvSpPr>
            <p:nvPr/>
          </p:nvSpPr>
          <p:spPr>
            <a:xfrm flipV="1">
              <a:off x="521152" y="3739138"/>
              <a:ext cx="3941207"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28113F04-5BA9-4CDF-8FD2-CA21602BF6E3}"/>
                </a:ext>
              </a:extLst>
            </p:cNvPr>
            <p:cNvSpPr txBox="1"/>
            <p:nvPr/>
          </p:nvSpPr>
          <p:spPr>
            <a:xfrm flipH="1">
              <a:off x="2107947" y="4478614"/>
              <a:ext cx="2462037" cy="692497"/>
            </a:xfrm>
            <a:prstGeom prst="rect">
              <a:avLst/>
            </a:prstGeom>
            <a:noFill/>
          </p:spPr>
          <p:txBody>
            <a:bodyPr wrap="square" rtlCol="0">
              <a:spAutoFit/>
            </a:bodyPr>
            <a:lstStyle/>
            <a:p>
              <a:r>
                <a:rPr lang="en-US" sz="1300" dirty="0">
                  <a:solidFill>
                    <a:srgbClr val="5C7089"/>
                  </a:solidFill>
                  <a:latin typeface="Bernard MT Condensed" panose="02050806060905020404" pitchFamily="18" charset="0"/>
                </a:rPr>
                <a:t>LOREM IPSUM DOLOR 03</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53" name="Group 52">
            <a:extLst>
              <a:ext uri="{FF2B5EF4-FFF2-40B4-BE49-F238E27FC236}">
                <a16:creationId xmlns:a16="http://schemas.microsoft.com/office/drawing/2014/main" id="{EDBAD4CF-86A6-4292-B554-465E167D9200}"/>
              </a:ext>
            </a:extLst>
          </p:cNvPr>
          <p:cNvGrpSpPr/>
          <p:nvPr/>
        </p:nvGrpSpPr>
        <p:grpSpPr>
          <a:xfrm flipH="1">
            <a:off x="609655" y="3825926"/>
            <a:ext cx="1350150" cy="1350148"/>
            <a:chOff x="3048000" y="512834"/>
            <a:chExt cx="1554480" cy="1554479"/>
          </a:xfrm>
          <a:effectLst/>
          <a:scene3d>
            <a:camera prst="orthographicFront">
              <a:rot lat="0" lon="0" rev="0"/>
            </a:camera>
            <a:lightRig rig="brightRoom" dir="t">
              <a:rot lat="0" lon="0" rev="600000"/>
            </a:lightRig>
          </a:scene3d>
        </p:grpSpPr>
        <p:grpSp>
          <p:nvGrpSpPr>
            <p:cNvPr id="54" name="Group 53">
              <a:extLst>
                <a:ext uri="{FF2B5EF4-FFF2-40B4-BE49-F238E27FC236}">
                  <a16:creationId xmlns:a16="http://schemas.microsoft.com/office/drawing/2014/main" id="{23E32EC2-937A-445F-8A12-ABC0B5DFF155}"/>
                </a:ext>
              </a:extLst>
            </p:cNvPr>
            <p:cNvGrpSpPr>
              <a:grpSpLocks noChangeAspect="1"/>
            </p:cNvGrpSpPr>
            <p:nvPr/>
          </p:nvGrpSpPr>
          <p:grpSpPr>
            <a:xfrm>
              <a:off x="3048000" y="512834"/>
              <a:ext cx="1554480" cy="1554479"/>
              <a:chOff x="961183" y="2226457"/>
              <a:chExt cx="1690577" cy="1690576"/>
            </a:xfrm>
          </p:grpSpPr>
          <p:sp>
            <p:nvSpPr>
              <p:cNvPr id="56" name="Oval 55">
                <a:extLst>
                  <a:ext uri="{FF2B5EF4-FFF2-40B4-BE49-F238E27FC236}">
                    <a16:creationId xmlns:a16="http://schemas.microsoft.com/office/drawing/2014/main" id="{EFCC4D1E-6B0C-4593-BA9E-998B6D94E19B}"/>
                  </a:ext>
                </a:extLst>
              </p:cNvPr>
              <p:cNvSpPr>
                <a:spLocks noChangeAspect="1"/>
              </p:cNvSpPr>
              <p:nvPr/>
            </p:nvSpPr>
            <p:spPr>
              <a:xfrm>
                <a:off x="961183" y="2226457"/>
                <a:ext cx="1690577" cy="1690576"/>
              </a:xfrm>
              <a:prstGeom prst="ellipse">
                <a:avLst/>
              </a:prstGeom>
              <a:solidFill>
                <a:srgbClr val="5C708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5">
                <a:extLst>
                  <a:ext uri="{FF2B5EF4-FFF2-40B4-BE49-F238E27FC236}">
                    <a16:creationId xmlns:a16="http://schemas.microsoft.com/office/drawing/2014/main" id="{5CAACA16-B001-4EEE-ACB6-3531B01F250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Text Box 10">
              <a:extLst>
                <a:ext uri="{FF2B5EF4-FFF2-40B4-BE49-F238E27FC236}">
                  <a16:creationId xmlns:a16="http://schemas.microsoft.com/office/drawing/2014/main" id="{559283FE-B32A-4D60-9B2E-2BE70F0A1F9F}"/>
                </a:ext>
              </a:extLst>
            </p:cNvPr>
            <p:cNvSpPr txBox="1">
              <a:spLocks noChangeArrowheads="1"/>
            </p:cNvSpPr>
            <p:nvPr/>
          </p:nvSpPr>
          <p:spPr bwMode="auto">
            <a:xfrm>
              <a:off x="3468625" y="855355"/>
              <a:ext cx="713231" cy="86500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16" name="Group 15">
            <a:extLst>
              <a:ext uri="{FF2B5EF4-FFF2-40B4-BE49-F238E27FC236}">
                <a16:creationId xmlns:a16="http://schemas.microsoft.com/office/drawing/2014/main" id="{B422E646-FF04-4C51-A1F6-ABF2B2A5CBBE}"/>
              </a:ext>
            </a:extLst>
          </p:cNvPr>
          <p:cNvGrpSpPr/>
          <p:nvPr/>
        </p:nvGrpSpPr>
        <p:grpSpPr>
          <a:xfrm>
            <a:off x="521151" y="1988469"/>
            <a:ext cx="4053221" cy="1508990"/>
            <a:chOff x="521151" y="1988469"/>
            <a:chExt cx="4053221" cy="1508990"/>
          </a:xfrm>
          <a:effectLst/>
        </p:grpSpPr>
        <p:sp>
          <p:nvSpPr>
            <p:cNvPr id="67" name="Freeform: Shape 66">
              <a:extLst>
                <a:ext uri="{FF2B5EF4-FFF2-40B4-BE49-F238E27FC236}">
                  <a16:creationId xmlns:a16="http://schemas.microsoft.com/office/drawing/2014/main" id="{3FCB5D23-9255-4F4C-91B9-188C8692A688}"/>
                </a:ext>
              </a:extLst>
            </p:cNvPr>
            <p:cNvSpPr>
              <a:spLocks noChangeAspect="1"/>
            </p:cNvSpPr>
            <p:nvPr/>
          </p:nvSpPr>
          <p:spPr>
            <a:xfrm rot="10800000" flipH="1" flipV="1">
              <a:off x="521151" y="1988469"/>
              <a:ext cx="3941208"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FE1D0479-6D2C-4461-9F6E-A3186507F47A}"/>
                </a:ext>
              </a:extLst>
            </p:cNvPr>
            <p:cNvSpPr txBox="1"/>
            <p:nvPr/>
          </p:nvSpPr>
          <p:spPr>
            <a:xfrm>
              <a:off x="2112334" y="2080525"/>
              <a:ext cx="2462038" cy="692497"/>
            </a:xfrm>
            <a:prstGeom prst="rect">
              <a:avLst/>
            </a:prstGeom>
            <a:noFill/>
          </p:spPr>
          <p:txBody>
            <a:bodyPr wrap="square" rtlCol="0">
              <a:spAutoFit/>
            </a:bodyPr>
            <a:lstStyle/>
            <a:p>
              <a:r>
                <a:rPr lang="en-US" sz="1300" dirty="0">
                  <a:solidFill>
                    <a:srgbClr val="EF3425"/>
                  </a:solidFill>
                  <a:latin typeface="Bernard MT Condensed" panose="02050806060905020404" pitchFamily="18" charset="0"/>
                </a:rPr>
                <a:t>LOREM IPSUM DOLOR 01</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62" name="Group 61">
            <a:extLst>
              <a:ext uri="{FF2B5EF4-FFF2-40B4-BE49-F238E27FC236}">
                <a16:creationId xmlns:a16="http://schemas.microsoft.com/office/drawing/2014/main" id="{DE524CA5-B8BF-41FE-A256-66AAB99CCF77}"/>
              </a:ext>
            </a:extLst>
          </p:cNvPr>
          <p:cNvGrpSpPr/>
          <p:nvPr/>
        </p:nvGrpSpPr>
        <p:grpSpPr>
          <a:xfrm>
            <a:off x="609654" y="2060522"/>
            <a:ext cx="1350150" cy="1350148"/>
            <a:chOff x="3048000" y="512834"/>
            <a:chExt cx="1554480" cy="1554479"/>
          </a:xfrm>
          <a:effectLst/>
          <a:scene3d>
            <a:camera prst="orthographicFront">
              <a:rot lat="0" lon="0" rev="0"/>
            </a:camera>
            <a:lightRig rig="brightRoom" dir="t">
              <a:rot lat="0" lon="0" rev="600000"/>
            </a:lightRig>
          </a:scene3d>
        </p:grpSpPr>
        <p:grpSp>
          <p:nvGrpSpPr>
            <p:cNvPr id="63" name="Group 62">
              <a:extLst>
                <a:ext uri="{FF2B5EF4-FFF2-40B4-BE49-F238E27FC236}">
                  <a16:creationId xmlns:a16="http://schemas.microsoft.com/office/drawing/2014/main" id="{00A357F5-47D5-4916-A4C4-F5D56307CA83}"/>
                </a:ext>
              </a:extLst>
            </p:cNvPr>
            <p:cNvGrpSpPr>
              <a:grpSpLocks noChangeAspect="1"/>
            </p:cNvGrpSpPr>
            <p:nvPr/>
          </p:nvGrpSpPr>
          <p:grpSpPr>
            <a:xfrm>
              <a:off x="3048000" y="512834"/>
              <a:ext cx="1554480" cy="1554479"/>
              <a:chOff x="961183" y="2226457"/>
              <a:chExt cx="1690577" cy="1690576"/>
            </a:xfrm>
          </p:grpSpPr>
          <p:sp>
            <p:nvSpPr>
              <p:cNvPr id="65" name="Oval 64">
                <a:extLst>
                  <a:ext uri="{FF2B5EF4-FFF2-40B4-BE49-F238E27FC236}">
                    <a16:creationId xmlns:a16="http://schemas.microsoft.com/office/drawing/2014/main" id="{22DCF79D-F910-4268-8AB7-D9F2F0E530C7}"/>
                  </a:ext>
                </a:extLst>
              </p:cNvPr>
              <p:cNvSpPr>
                <a:spLocks noChangeAspect="1"/>
              </p:cNvSpPr>
              <p:nvPr/>
            </p:nvSpPr>
            <p:spPr>
              <a:xfrm>
                <a:off x="961183" y="2226457"/>
                <a:ext cx="1690577" cy="1690576"/>
              </a:xfrm>
              <a:prstGeom prst="ellipse">
                <a:avLst/>
              </a:pr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5">
                <a:extLst>
                  <a:ext uri="{FF2B5EF4-FFF2-40B4-BE49-F238E27FC236}">
                    <a16:creationId xmlns:a16="http://schemas.microsoft.com/office/drawing/2014/main" id="{35FDF190-073C-45A9-95FD-766BF7AF23B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 Box 10">
              <a:extLst>
                <a:ext uri="{FF2B5EF4-FFF2-40B4-BE49-F238E27FC236}">
                  <a16:creationId xmlns:a16="http://schemas.microsoft.com/office/drawing/2014/main" id="{55DEDF08-0BC2-4E2A-89AE-839C6AA84C6D}"/>
                </a:ext>
              </a:extLst>
            </p:cNvPr>
            <p:cNvSpPr txBox="1">
              <a:spLocks noChangeArrowheads="1"/>
            </p:cNvSpPr>
            <p:nvPr/>
          </p:nvSpPr>
          <p:spPr bwMode="auto">
            <a:xfrm>
              <a:off x="3468624" y="855355"/>
              <a:ext cx="713231" cy="86500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12" name="Group 11">
            <a:extLst>
              <a:ext uri="{FF2B5EF4-FFF2-40B4-BE49-F238E27FC236}">
                <a16:creationId xmlns:a16="http://schemas.microsoft.com/office/drawing/2014/main" id="{7AC07912-8E3C-47C0-9AB8-C7794F7CB5A1}"/>
              </a:ext>
            </a:extLst>
          </p:cNvPr>
          <p:cNvGrpSpPr/>
          <p:nvPr/>
        </p:nvGrpSpPr>
        <p:grpSpPr>
          <a:xfrm>
            <a:off x="7680960" y="2601204"/>
            <a:ext cx="3941208" cy="1508991"/>
            <a:chOff x="7680960" y="2601204"/>
            <a:chExt cx="3941208" cy="1508991"/>
          </a:xfrm>
          <a:effectLst/>
        </p:grpSpPr>
        <p:sp>
          <p:nvSpPr>
            <p:cNvPr id="140" name="Freeform: Shape 139">
              <a:extLst>
                <a:ext uri="{FF2B5EF4-FFF2-40B4-BE49-F238E27FC236}">
                  <a16:creationId xmlns:a16="http://schemas.microsoft.com/office/drawing/2014/main" id="{692A9FBF-4831-4589-9040-8B6E4F94EA23}"/>
                </a:ext>
              </a:extLst>
            </p:cNvPr>
            <p:cNvSpPr>
              <a:spLocks noChangeAspect="1"/>
            </p:cNvSpPr>
            <p:nvPr/>
          </p:nvSpPr>
          <p:spPr>
            <a:xfrm rot="10800000">
              <a:off x="7680960" y="2601204"/>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582D6A69-4459-4EB5-9717-9C558C82014A}"/>
                </a:ext>
              </a:extLst>
            </p:cNvPr>
            <p:cNvSpPr txBox="1"/>
            <p:nvPr/>
          </p:nvSpPr>
          <p:spPr>
            <a:xfrm>
              <a:off x="7971571" y="3364382"/>
              <a:ext cx="2462038" cy="692497"/>
            </a:xfrm>
            <a:prstGeom prst="rect">
              <a:avLst/>
            </a:prstGeom>
            <a:noFill/>
          </p:spPr>
          <p:txBody>
            <a:bodyPr wrap="square" rtlCol="0">
              <a:spAutoFit/>
            </a:bodyPr>
            <a:lstStyle/>
            <a:p>
              <a:r>
                <a:rPr lang="en-US" sz="1300" dirty="0">
                  <a:solidFill>
                    <a:srgbClr val="B5B5B5"/>
                  </a:solidFill>
                  <a:latin typeface="Bernard MT Condensed" panose="02050806060905020404" pitchFamily="18" charset="0"/>
                </a:rPr>
                <a:t>LOREM IPSUM DOLOR 06</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35" name="Group 134">
            <a:extLst>
              <a:ext uri="{FF2B5EF4-FFF2-40B4-BE49-F238E27FC236}">
                <a16:creationId xmlns:a16="http://schemas.microsoft.com/office/drawing/2014/main" id="{29DAE4C6-BF65-4E89-949A-E3EE0F271A70}"/>
              </a:ext>
            </a:extLst>
          </p:cNvPr>
          <p:cNvGrpSpPr/>
          <p:nvPr/>
        </p:nvGrpSpPr>
        <p:grpSpPr>
          <a:xfrm>
            <a:off x="10185101" y="2680625"/>
            <a:ext cx="1350150" cy="1350149"/>
            <a:chOff x="3048000" y="512834"/>
            <a:chExt cx="1554480" cy="1554479"/>
          </a:xfrm>
          <a:effectLst/>
          <a:scene3d>
            <a:camera prst="orthographicFront">
              <a:rot lat="0" lon="0" rev="0"/>
            </a:camera>
            <a:lightRig rig="brightRoom" dir="t">
              <a:rot lat="0" lon="0" rev="600000"/>
            </a:lightRig>
          </a:scene3d>
        </p:grpSpPr>
        <p:grpSp>
          <p:nvGrpSpPr>
            <p:cNvPr id="136" name="Group 135">
              <a:extLst>
                <a:ext uri="{FF2B5EF4-FFF2-40B4-BE49-F238E27FC236}">
                  <a16:creationId xmlns:a16="http://schemas.microsoft.com/office/drawing/2014/main" id="{25C6C9D4-80BA-40CE-BF2D-88BA28700C14}"/>
                </a:ext>
              </a:extLst>
            </p:cNvPr>
            <p:cNvGrpSpPr>
              <a:grpSpLocks noChangeAspect="1"/>
            </p:cNvGrpSpPr>
            <p:nvPr/>
          </p:nvGrpSpPr>
          <p:grpSpPr>
            <a:xfrm>
              <a:off x="3048000" y="512834"/>
              <a:ext cx="1554480" cy="1554479"/>
              <a:chOff x="961183" y="2226457"/>
              <a:chExt cx="1690577" cy="1690576"/>
            </a:xfrm>
          </p:grpSpPr>
          <p:sp>
            <p:nvSpPr>
              <p:cNvPr id="138" name="Oval 137">
                <a:extLst>
                  <a:ext uri="{FF2B5EF4-FFF2-40B4-BE49-F238E27FC236}">
                    <a16:creationId xmlns:a16="http://schemas.microsoft.com/office/drawing/2014/main" id="{7EBC66C9-7B5F-4BED-8364-DBE1665CA635}"/>
                  </a:ext>
                </a:extLst>
              </p:cNvPr>
              <p:cNvSpPr>
                <a:spLocks noChangeAspect="1"/>
              </p:cNvSpPr>
              <p:nvPr/>
            </p:nvSpPr>
            <p:spPr>
              <a:xfrm>
                <a:off x="961183" y="2226457"/>
                <a:ext cx="1690577" cy="1690576"/>
              </a:xfrm>
              <a:prstGeom prst="ellipse">
                <a:avLst/>
              </a:prstGeom>
              <a:solidFill>
                <a:srgbClr val="B5B5B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Freeform 5">
                <a:extLst>
                  <a:ext uri="{FF2B5EF4-FFF2-40B4-BE49-F238E27FC236}">
                    <a16:creationId xmlns:a16="http://schemas.microsoft.com/office/drawing/2014/main" id="{9E792F42-7E29-4749-BBEF-C3090115C8E4}"/>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7" name="Text Box 10">
              <a:extLst>
                <a:ext uri="{FF2B5EF4-FFF2-40B4-BE49-F238E27FC236}">
                  <a16:creationId xmlns:a16="http://schemas.microsoft.com/office/drawing/2014/main" id="{A6306616-B781-49B3-8A22-59341CD23F70}"/>
                </a:ext>
              </a:extLst>
            </p:cNvPr>
            <p:cNvSpPr txBox="1">
              <a:spLocks noChangeArrowheads="1"/>
            </p:cNvSpPr>
            <p:nvPr/>
          </p:nvSpPr>
          <p:spPr bwMode="auto">
            <a:xfrm>
              <a:off x="3468624" y="855355"/>
              <a:ext cx="713231" cy="903606"/>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06</a:t>
              </a:r>
            </a:p>
            <a:p>
              <a:pPr algn="ctr"/>
              <a:r>
                <a:rPr lang="en-US" sz="1100" b="1" dirty="0">
                  <a:solidFill>
                    <a:schemeClr val="bg1"/>
                  </a:solidFill>
                </a:rPr>
                <a:t>OPTION</a:t>
              </a:r>
            </a:p>
          </p:txBody>
        </p:sp>
      </p:grpSp>
      <p:grpSp>
        <p:nvGrpSpPr>
          <p:cNvPr id="15" name="Group 14">
            <a:extLst>
              <a:ext uri="{FF2B5EF4-FFF2-40B4-BE49-F238E27FC236}">
                <a16:creationId xmlns:a16="http://schemas.microsoft.com/office/drawing/2014/main" id="{B51FDE4F-4C20-4086-B86B-05BC9BC4732C}"/>
              </a:ext>
            </a:extLst>
          </p:cNvPr>
          <p:cNvGrpSpPr/>
          <p:nvPr/>
        </p:nvGrpSpPr>
        <p:grpSpPr>
          <a:xfrm>
            <a:off x="7680960" y="4877073"/>
            <a:ext cx="3941208" cy="1508991"/>
            <a:chOff x="7680960" y="4877073"/>
            <a:chExt cx="3941208" cy="1508991"/>
          </a:xfrm>
          <a:effectLst/>
        </p:grpSpPr>
        <p:sp>
          <p:nvSpPr>
            <p:cNvPr id="132" name="Freeform: Shape 131">
              <a:extLst>
                <a:ext uri="{FF2B5EF4-FFF2-40B4-BE49-F238E27FC236}">
                  <a16:creationId xmlns:a16="http://schemas.microsoft.com/office/drawing/2014/main" id="{4C27B2CD-5655-42F4-9E76-B3AD59F123DA}"/>
                </a:ext>
              </a:extLst>
            </p:cNvPr>
            <p:cNvSpPr>
              <a:spLocks noChangeAspect="1"/>
            </p:cNvSpPr>
            <p:nvPr/>
          </p:nvSpPr>
          <p:spPr>
            <a:xfrm flipH="1" flipV="1">
              <a:off x="7680960" y="4877073"/>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Box 132">
              <a:extLst>
                <a:ext uri="{FF2B5EF4-FFF2-40B4-BE49-F238E27FC236}">
                  <a16:creationId xmlns:a16="http://schemas.microsoft.com/office/drawing/2014/main" id="{E8143247-F3F6-4EE1-833D-A681886E0744}"/>
                </a:ext>
              </a:extLst>
            </p:cNvPr>
            <p:cNvSpPr txBox="1"/>
            <p:nvPr/>
          </p:nvSpPr>
          <p:spPr>
            <a:xfrm>
              <a:off x="7971571" y="5626301"/>
              <a:ext cx="2462038" cy="692497"/>
            </a:xfrm>
            <a:prstGeom prst="rect">
              <a:avLst/>
            </a:prstGeom>
            <a:noFill/>
          </p:spPr>
          <p:txBody>
            <a:bodyPr wrap="square" rtlCol="0">
              <a:spAutoFit/>
            </a:bodyPr>
            <a:lstStyle/>
            <a:p>
              <a:r>
                <a:rPr lang="en-US" sz="1300" dirty="0">
                  <a:solidFill>
                    <a:srgbClr val="2C3749"/>
                  </a:solidFill>
                  <a:latin typeface="Bernard MT Condensed" panose="02050806060905020404" pitchFamily="18" charset="0"/>
                </a:rPr>
                <a:t>LOREM IPSUM DOLOR 08</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27" name="Group 126">
            <a:extLst>
              <a:ext uri="{FF2B5EF4-FFF2-40B4-BE49-F238E27FC236}">
                <a16:creationId xmlns:a16="http://schemas.microsoft.com/office/drawing/2014/main" id="{9C04C360-D96E-4AC4-A3EB-36596C8E2B15}"/>
              </a:ext>
            </a:extLst>
          </p:cNvPr>
          <p:cNvGrpSpPr/>
          <p:nvPr/>
        </p:nvGrpSpPr>
        <p:grpSpPr>
          <a:xfrm>
            <a:off x="10183515" y="4963862"/>
            <a:ext cx="1350150" cy="1350149"/>
            <a:chOff x="3048000" y="512834"/>
            <a:chExt cx="1554480" cy="1554479"/>
          </a:xfrm>
          <a:effectLst/>
          <a:scene3d>
            <a:camera prst="orthographicFront">
              <a:rot lat="0" lon="0" rev="0"/>
            </a:camera>
            <a:lightRig rig="brightRoom" dir="t">
              <a:rot lat="0" lon="0" rev="600000"/>
            </a:lightRig>
          </a:scene3d>
        </p:grpSpPr>
        <p:grpSp>
          <p:nvGrpSpPr>
            <p:cNvPr id="128" name="Group 127">
              <a:extLst>
                <a:ext uri="{FF2B5EF4-FFF2-40B4-BE49-F238E27FC236}">
                  <a16:creationId xmlns:a16="http://schemas.microsoft.com/office/drawing/2014/main" id="{490ACB9E-69A1-4D7E-ACA0-8E258E4B15AF}"/>
                </a:ext>
              </a:extLst>
            </p:cNvPr>
            <p:cNvGrpSpPr>
              <a:grpSpLocks noChangeAspect="1"/>
            </p:cNvGrpSpPr>
            <p:nvPr/>
          </p:nvGrpSpPr>
          <p:grpSpPr>
            <a:xfrm>
              <a:off x="3048000" y="512834"/>
              <a:ext cx="1554480" cy="1554479"/>
              <a:chOff x="961183" y="2226457"/>
              <a:chExt cx="1690577" cy="1690576"/>
            </a:xfrm>
          </p:grpSpPr>
          <p:sp>
            <p:nvSpPr>
              <p:cNvPr id="130" name="Oval 129">
                <a:extLst>
                  <a:ext uri="{FF2B5EF4-FFF2-40B4-BE49-F238E27FC236}">
                    <a16:creationId xmlns:a16="http://schemas.microsoft.com/office/drawing/2014/main" id="{AE4F429F-20BD-4B99-ADC1-13A3655BD4E1}"/>
                  </a:ext>
                </a:extLst>
              </p:cNvPr>
              <p:cNvSpPr>
                <a:spLocks noChangeAspect="1"/>
              </p:cNvSpPr>
              <p:nvPr/>
            </p:nvSpPr>
            <p:spPr>
              <a:xfrm>
                <a:off x="961183" y="2226457"/>
                <a:ext cx="1690577" cy="1690576"/>
              </a:xfrm>
              <a:prstGeom prst="ellipse">
                <a:avLst/>
              </a:prstGeom>
              <a:solidFill>
                <a:srgbClr val="2C374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 name="Freeform 5">
                <a:extLst>
                  <a:ext uri="{FF2B5EF4-FFF2-40B4-BE49-F238E27FC236}">
                    <a16:creationId xmlns:a16="http://schemas.microsoft.com/office/drawing/2014/main" id="{7B6F8DF0-F6EE-4AF8-9B4C-A76FAE935D27}"/>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3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9" name="Text Box 10">
              <a:extLst>
                <a:ext uri="{FF2B5EF4-FFF2-40B4-BE49-F238E27FC236}">
                  <a16:creationId xmlns:a16="http://schemas.microsoft.com/office/drawing/2014/main" id="{DDC30C41-46A4-41A5-B157-AEA405F4306E}"/>
                </a:ext>
              </a:extLst>
            </p:cNvPr>
            <p:cNvSpPr txBox="1">
              <a:spLocks noChangeArrowheads="1"/>
            </p:cNvSpPr>
            <p:nvPr/>
          </p:nvSpPr>
          <p:spPr bwMode="auto">
            <a:xfrm>
              <a:off x="3468624" y="855355"/>
              <a:ext cx="713231" cy="903605"/>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08</a:t>
              </a:r>
            </a:p>
            <a:p>
              <a:pPr algn="ctr"/>
              <a:r>
                <a:rPr lang="en-US" sz="1100" b="1" dirty="0">
                  <a:solidFill>
                    <a:schemeClr val="bg1"/>
                  </a:solidFill>
                </a:rPr>
                <a:t>OPTION</a:t>
              </a:r>
            </a:p>
          </p:txBody>
        </p:sp>
      </p:grpSp>
      <p:grpSp>
        <p:nvGrpSpPr>
          <p:cNvPr id="14" name="Group 13">
            <a:extLst>
              <a:ext uri="{FF2B5EF4-FFF2-40B4-BE49-F238E27FC236}">
                <a16:creationId xmlns:a16="http://schemas.microsoft.com/office/drawing/2014/main" id="{4A2D06EF-A33A-468D-A704-174A5686C04A}"/>
              </a:ext>
            </a:extLst>
          </p:cNvPr>
          <p:cNvGrpSpPr/>
          <p:nvPr/>
        </p:nvGrpSpPr>
        <p:grpSpPr>
          <a:xfrm>
            <a:off x="6217920" y="3739138"/>
            <a:ext cx="4027718" cy="1508990"/>
            <a:chOff x="6217920" y="3739138"/>
            <a:chExt cx="4027718" cy="1508990"/>
          </a:xfrm>
          <a:effectLst/>
        </p:grpSpPr>
        <p:sp>
          <p:nvSpPr>
            <p:cNvPr id="124" name="Freeform: Shape 123">
              <a:extLst>
                <a:ext uri="{FF2B5EF4-FFF2-40B4-BE49-F238E27FC236}">
                  <a16:creationId xmlns:a16="http://schemas.microsoft.com/office/drawing/2014/main" id="{D8CA4902-A6E1-4D5A-816E-41B83AEA406B}"/>
                </a:ext>
              </a:extLst>
            </p:cNvPr>
            <p:cNvSpPr>
              <a:spLocks noChangeAspect="1"/>
            </p:cNvSpPr>
            <p:nvPr/>
          </p:nvSpPr>
          <p:spPr>
            <a:xfrm flipV="1">
              <a:off x="6217920" y="3739138"/>
              <a:ext cx="3941208"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TextBox 124">
              <a:extLst>
                <a:ext uri="{FF2B5EF4-FFF2-40B4-BE49-F238E27FC236}">
                  <a16:creationId xmlns:a16="http://schemas.microsoft.com/office/drawing/2014/main" id="{8F580FEC-EAF4-4801-B1AB-D9B3F63F981A}"/>
                </a:ext>
              </a:extLst>
            </p:cNvPr>
            <p:cNvSpPr txBox="1"/>
            <p:nvPr/>
          </p:nvSpPr>
          <p:spPr>
            <a:xfrm flipH="1">
              <a:off x="7783600" y="4447703"/>
              <a:ext cx="2462038" cy="692497"/>
            </a:xfrm>
            <a:prstGeom prst="rect">
              <a:avLst/>
            </a:prstGeom>
            <a:noFill/>
          </p:spPr>
          <p:txBody>
            <a:bodyPr wrap="square" rtlCol="0">
              <a:spAutoFit/>
            </a:bodyPr>
            <a:lstStyle/>
            <a:p>
              <a:r>
                <a:rPr lang="en-US" sz="1300" dirty="0">
                  <a:solidFill>
                    <a:srgbClr val="FF5243"/>
                  </a:solidFill>
                  <a:latin typeface="Bernard MT Condensed" panose="02050806060905020404" pitchFamily="18" charset="0"/>
                </a:rPr>
                <a:t>LOREM IPSUM DOLOR 07</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19" name="Group 118">
            <a:extLst>
              <a:ext uri="{FF2B5EF4-FFF2-40B4-BE49-F238E27FC236}">
                <a16:creationId xmlns:a16="http://schemas.microsoft.com/office/drawing/2014/main" id="{348D2D28-ED58-490C-9D3E-CB63F398EC1B}"/>
              </a:ext>
            </a:extLst>
          </p:cNvPr>
          <p:cNvGrpSpPr/>
          <p:nvPr/>
        </p:nvGrpSpPr>
        <p:grpSpPr>
          <a:xfrm flipH="1">
            <a:off x="6306423" y="3825926"/>
            <a:ext cx="1350150" cy="1350148"/>
            <a:chOff x="3048000" y="512834"/>
            <a:chExt cx="1554480" cy="1554479"/>
          </a:xfrm>
          <a:effectLst/>
          <a:scene3d>
            <a:camera prst="orthographicFront">
              <a:rot lat="0" lon="0" rev="0"/>
            </a:camera>
            <a:lightRig rig="brightRoom" dir="t">
              <a:rot lat="0" lon="0" rev="600000"/>
            </a:lightRig>
          </a:scene3d>
        </p:grpSpPr>
        <p:grpSp>
          <p:nvGrpSpPr>
            <p:cNvPr id="120" name="Group 119">
              <a:extLst>
                <a:ext uri="{FF2B5EF4-FFF2-40B4-BE49-F238E27FC236}">
                  <a16:creationId xmlns:a16="http://schemas.microsoft.com/office/drawing/2014/main" id="{24E41139-8892-47C5-B914-C73C5E702CAC}"/>
                </a:ext>
              </a:extLst>
            </p:cNvPr>
            <p:cNvGrpSpPr>
              <a:grpSpLocks noChangeAspect="1"/>
            </p:cNvGrpSpPr>
            <p:nvPr/>
          </p:nvGrpSpPr>
          <p:grpSpPr>
            <a:xfrm>
              <a:off x="3048000" y="512834"/>
              <a:ext cx="1554480" cy="1554479"/>
              <a:chOff x="961183" y="2226457"/>
              <a:chExt cx="1690577" cy="1690576"/>
            </a:xfrm>
          </p:grpSpPr>
          <p:sp>
            <p:nvSpPr>
              <p:cNvPr id="122" name="Oval 121">
                <a:extLst>
                  <a:ext uri="{FF2B5EF4-FFF2-40B4-BE49-F238E27FC236}">
                    <a16:creationId xmlns:a16="http://schemas.microsoft.com/office/drawing/2014/main" id="{ABCBAF9F-B91F-467A-BE31-31BC264D0B92}"/>
                  </a:ext>
                </a:extLst>
              </p:cNvPr>
              <p:cNvSpPr>
                <a:spLocks noChangeAspect="1"/>
              </p:cNvSpPr>
              <p:nvPr/>
            </p:nvSpPr>
            <p:spPr>
              <a:xfrm>
                <a:off x="961183" y="2226457"/>
                <a:ext cx="1690577" cy="1690576"/>
              </a:xfrm>
              <a:prstGeom prst="ellipse">
                <a:avLst/>
              </a:prstGeom>
              <a:solidFill>
                <a:srgbClr val="FF524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Freeform 5">
                <a:extLst>
                  <a:ext uri="{FF2B5EF4-FFF2-40B4-BE49-F238E27FC236}">
                    <a16:creationId xmlns:a16="http://schemas.microsoft.com/office/drawing/2014/main" id="{EE5CC49A-EBCB-444C-AF4A-3153DC16D91C}"/>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1" name="Text Box 10">
              <a:extLst>
                <a:ext uri="{FF2B5EF4-FFF2-40B4-BE49-F238E27FC236}">
                  <a16:creationId xmlns:a16="http://schemas.microsoft.com/office/drawing/2014/main" id="{24F329D2-2A64-4823-A934-8529C37BC786}"/>
                </a:ext>
              </a:extLst>
            </p:cNvPr>
            <p:cNvSpPr txBox="1">
              <a:spLocks noChangeArrowheads="1"/>
            </p:cNvSpPr>
            <p:nvPr/>
          </p:nvSpPr>
          <p:spPr bwMode="auto">
            <a:xfrm>
              <a:off x="3468624" y="855355"/>
              <a:ext cx="713231" cy="903606"/>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07</a:t>
              </a:r>
            </a:p>
            <a:p>
              <a:pPr algn="ctr"/>
              <a:r>
                <a:rPr lang="en-US" sz="1100" b="1" dirty="0">
                  <a:solidFill>
                    <a:schemeClr val="bg1"/>
                  </a:solidFill>
                </a:rPr>
                <a:t>OPTION</a:t>
              </a:r>
            </a:p>
          </p:txBody>
        </p:sp>
      </p:grpSp>
      <p:grpSp>
        <p:nvGrpSpPr>
          <p:cNvPr id="11" name="Group 10">
            <a:extLst>
              <a:ext uri="{FF2B5EF4-FFF2-40B4-BE49-F238E27FC236}">
                <a16:creationId xmlns:a16="http://schemas.microsoft.com/office/drawing/2014/main" id="{366BB225-8778-430C-8F87-1E80CD1A17DA}"/>
              </a:ext>
            </a:extLst>
          </p:cNvPr>
          <p:cNvGrpSpPr/>
          <p:nvPr/>
        </p:nvGrpSpPr>
        <p:grpSpPr>
          <a:xfrm>
            <a:off x="6217921" y="1988469"/>
            <a:ext cx="4029711" cy="1508990"/>
            <a:chOff x="6217921" y="1988469"/>
            <a:chExt cx="4029711" cy="1508990"/>
          </a:xfrm>
          <a:effectLst/>
        </p:grpSpPr>
        <p:sp>
          <p:nvSpPr>
            <p:cNvPr id="116" name="Freeform: Shape 115">
              <a:extLst>
                <a:ext uri="{FF2B5EF4-FFF2-40B4-BE49-F238E27FC236}">
                  <a16:creationId xmlns:a16="http://schemas.microsoft.com/office/drawing/2014/main" id="{EA9504F2-97AA-4CFD-873B-091B51CB9C09}"/>
                </a:ext>
              </a:extLst>
            </p:cNvPr>
            <p:cNvSpPr>
              <a:spLocks noChangeAspect="1"/>
            </p:cNvSpPr>
            <p:nvPr/>
          </p:nvSpPr>
          <p:spPr>
            <a:xfrm rot="10800000" flipH="1" flipV="1">
              <a:off x="6217921" y="1988469"/>
              <a:ext cx="3941208"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a:extLst>
                <a:ext uri="{FF2B5EF4-FFF2-40B4-BE49-F238E27FC236}">
                  <a16:creationId xmlns:a16="http://schemas.microsoft.com/office/drawing/2014/main" id="{28408B08-9153-4976-B813-FF1ED44C84EA}"/>
                </a:ext>
              </a:extLst>
            </p:cNvPr>
            <p:cNvSpPr txBox="1"/>
            <p:nvPr/>
          </p:nvSpPr>
          <p:spPr>
            <a:xfrm>
              <a:off x="7785594" y="2080525"/>
              <a:ext cx="2462038" cy="692497"/>
            </a:xfrm>
            <a:prstGeom prst="rect">
              <a:avLst/>
            </a:prstGeom>
            <a:noFill/>
          </p:spPr>
          <p:txBody>
            <a:bodyPr wrap="square" rtlCol="0">
              <a:spAutoFit/>
            </a:bodyPr>
            <a:lstStyle/>
            <a:p>
              <a:r>
                <a:rPr lang="en-US" sz="1300" dirty="0">
                  <a:solidFill>
                    <a:srgbClr val="8DA1BB"/>
                  </a:solidFill>
                  <a:latin typeface="Bernard MT Condensed" panose="02050806060905020404" pitchFamily="18" charset="0"/>
                </a:rPr>
                <a:t>LOREM IPSUM DOLOR 05</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11" name="Group 110">
            <a:extLst>
              <a:ext uri="{FF2B5EF4-FFF2-40B4-BE49-F238E27FC236}">
                <a16:creationId xmlns:a16="http://schemas.microsoft.com/office/drawing/2014/main" id="{E84B24B6-AD10-42E5-9196-4DC9778AA2B1}"/>
              </a:ext>
            </a:extLst>
          </p:cNvPr>
          <p:cNvGrpSpPr/>
          <p:nvPr/>
        </p:nvGrpSpPr>
        <p:grpSpPr>
          <a:xfrm>
            <a:off x="6306424" y="2060522"/>
            <a:ext cx="1350150" cy="1350148"/>
            <a:chOff x="3048000" y="512834"/>
            <a:chExt cx="1554480" cy="1554479"/>
          </a:xfrm>
          <a:effectLst/>
          <a:scene3d>
            <a:camera prst="orthographicFront">
              <a:rot lat="0" lon="0" rev="0"/>
            </a:camera>
            <a:lightRig rig="brightRoom" dir="t">
              <a:rot lat="0" lon="0" rev="600000"/>
            </a:lightRig>
          </a:scene3d>
        </p:grpSpPr>
        <p:grpSp>
          <p:nvGrpSpPr>
            <p:cNvPr id="112" name="Group 111">
              <a:extLst>
                <a:ext uri="{FF2B5EF4-FFF2-40B4-BE49-F238E27FC236}">
                  <a16:creationId xmlns:a16="http://schemas.microsoft.com/office/drawing/2014/main" id="{55393403-EA18-407B-9101-DE197EAFCAAD}"/>
                </a:ext>
              </a:extLst>
            </p:cNvPr>
            <p:cNvGrpSpPr>
              <a:grpSpLocks noChangeAspect="1"/>
            </p:cNvGrpSpPr>
            <p:nvPr/>
          </p:nvGrpSpPr>
          <p:grpSpPr>
            <a:xfrm>
              <a:off x="3048000" y="512834"/>
              <a:ext cx="1554480" cy="1554479"/>
              <a:chOff x="961183" y="2226457"/>
              <a:chExt cx="1690577" cy="1690576"/>
            </a:xfrm>
          </p:grpSpPr>
          <p:sp>
            <p:nvSpPr>
              <p:cNvPr id="114" name="Oval 113">
                <a:extLst>
                  <a:ext uri="{FF2B5EF4-FFF2-40B4-BE49-F238E27FC236}">
                    <a16:creationId xmlns:a16="http://schemas.microsoft.com/office/drawing/2014/main" id="{34CCA961-E116-4F31-9C34-24A5098B3272}"/>
                  </a:ext>
                </a:extLst>
              </p:cNvPr>
              <p:cNvSpPr>
                <a:spLocks noChangeAspect="1"/>
              </p:cNvSpPr>
              <p:nvPr/>
            </p:nvSpPr>
            <p:spPr>
              <a:xfrm>
                <a:off x="961183" y="2226457"/>
                <a:ext cx="1690577" cy="1690576"/>
              </a:xfrm>
              <a:prstGeom prst="ellipse">
                <a:avLst/>
              </a:prstGeom>
              <a:solidFill>
                <a:srgbClr val="8DA1B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Freeform 5">
                <a:extLst>
                  <a:ext uri="{FF2B5EF4-FFF2-40B4-BE49-F238E27FC236}">
                    <a16:creationId xmlns:a16="http://schemas.microsoft.com/office/drawing/2014/main" id="{71C45B19-3377-43F0-8D83-836EFC15BF6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3" name="Text Box 10">
              <a:extLst>
                <a:ext uri="{FF2B5EF4-FFF2-40B4-BE49-F238E27FC236}">
                  <a16:creationId xmlns:a16="http://schemas.microsoft.com/office/drawing/2014/main" id="{867421D7-7A4D-4DF4-B0E5-C8B257EEFE75}"/>
                </a:ext>
              </a:extLst>
            </p:cNvPr>
            <p:cNvSpPr txBox="1">
              <a:spLocks noChangeArrowheads="1"/>
            </p:cNvSpPr>
            <p:nvPr/>
          </p:nvSpPr>
          <p:spPr bwMode="auto">
            <a:xfrm>
              <a:off x="3468624" y="855355"/>
              <a:ext cx="713231" cy="903606"/>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sp>
        <p:nvSpPr>
          <p:cNvPr id="142" name="TextBox 141">
            <a:extLst>
              <a:ext uri="{FF2B5EF4-FFF2-40B4-BE49-F238E27FC236}">
                <a16:creationId xmlns:a16="http://schemas.microsoft.com/office/drawing/2014/main" id="{C001EDFF-B4B2-4F1D-AD74-A0B23CD03675}"/>
              </a:ext>
            </a:extLst>
          </p:cNvPr>
          <p:cNvSpPr txBox="1"/>
          <p:nvPr/>
        </p:nvSpPr>
        <p:spPr>
          <a:xfrm>
            <a:off x="2995012" y="258364"/>
            <a:ext cx="6025078" cy="1188720"/>
          </a:xfrm>
          <a:prstGeom prst="rect">
            <a:avLst/>
          </a:prstGeom>
          <a:noFill/>
          <a:effectLst/>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69" name="Picture 68">
            <a:hlinkClick r:id="rId2"/>
            <a:extLst>
              <a:ext uri="{FF2B5EF4-FFF2-40B4-BE49-F238E27FC236}">
                <a16:creationId xmlns:a16="http://schemas.microsoft.com/office/drawing/2014/main" id="{EC62734D-2715-4A9E-A370-09150DB878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371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2"/>
                                        </p:tgtEl>
                                        <p:attrNameLst>
                                          <p:attrName>style.visibility</p:attrName>
                                        </p:attrNameLst>
                                      </p:cBhvr>
                                      <p:to>
                                        <p:strVal val="visible"/>
                                      </p:to>
                                    </p:set>
                                    <p:animEffect transition="in" filter="wipe(left)">
                                      <p:cBhvr>
                                        <p:cTn id="7" dur="1000"/>
                                        <p:tgtEl>
                                          <p:spTgt spid="14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62"/>
                                        </p:tgtEl>
                                        <p:attrNameLst>
                                          <p:attrName>style.visibility</p:attrName>
                                        </p:attrNameLst>
                                      </p:cBhvr>
                                      <p:to>
                                        <p:strVal val="visible"/>
                                      </p:to>
                                    </p:set>
                                    <p:anim calcmode="lin" valueType="num">
                                      <p:cBhvr>
                                        <p:cTn id="17" dur="1000" fill="hold"/>
                                        <p:tgtEl>
                                          <p:spTgt spid="62"/>
                                        </p:tgtEl>
                                        <p:attrNameLst>
                                          <p:attrName>ppt_w</p:attrName>
                                        </p:attrNameLst>
                                      </p:cBhvr>
                                      <p:tavLst>
                                        <p:tav tm="0">
                                          <p:val>
                                            <p:fltVal val="0"/>
                                          </p:val>
                                        </p:tav>
                                        <p:tav tm="100000">
                                          <p:val>
                                            <p:strVal val="#ppt_w"/>
                                          </p:val>
                                        </p:tav>
                                      </p:tavLst>
                                    </p:anim>
                                    <p:anim calcmode="lin" valueType="num">
                                      <p:cBhvr>
                                        <p:cTn id="18" dur="1000" fill="hold"/>
                                        <p:tgtEl>
                                          <p:spTgt spid="62"/>
                                        </p:tgtEl>
                                        <p:attrNameLst>
                                          <p:attrName>ppt_h</p:attrName>
                                        </p:attrNameLst>
                                      </p:cBhvr>
                                      <p:tavLst>
                                        <p:tav tm="0">
                                          <p:val>
                                            <p:fltVal val="0"/>
                                          </p:val>
                                        </p:tav>
                                        <p:tav tm="100000">
                                          <p:val>
                                            <p:strVal val="#ppt_h"/>
                                          </p:val>
                                        </p:tav>
                                      </p:tavLst>
                                    </p:anim>
                                    <p:animEffect transition="in" filter="fade">
                                      <p:cBhvr>
                                        <p:cTn id="19" dur="1000"/>
                                        <p:tgtEl>
                                          <p:spTgt spid="62"/>
                                        </p:tgtEl>
                                      </p:cBhvr>
                                    </p:animEffect>
                                  </p:childTnLst>
                                </p:cTn>
                              </p:par>
                            </p:childTnLst>
                          </p:cTn>
                        </p:par>
                        <p:par>
                          <p:cTn id="20" fill="hold">
                            <p:stCondLst>
                              <p:cond delay="3000"/>
                            </p:stCondLst>
                            <p:childTnLst>
                              <p:par>
                                <p:cTn id="21" presetID="42" presetClass="entr" presetSubtype="0"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1000" fill="hold"/>
                                        <p:tgtEl>
                                          <p:spTgt spid="8"/>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53" presetClass="entr" presetSubtype="16"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fltVal val="0"/>
                                          </p:val>
                                        </p:tav>
                                        <p:tav tm="100000">
                                          <p:val>
                                            <p:strVal val="#ppt_w"/>
                                          </p:val>
                                        </p:tav>
                                      </p:tavLst>
                                    </p:anim>
                                    <p:anim calcmode="lin" valueType="num">
                                      <p:cBhvr>
                                        <p:cTn id="30" dur="1000" fill="hold"/>
                                        <p:tgtEl>
                                          <p:spTgt spid="4"/>
                                        </p:tgtEl>
                                        <p:attrNameLst>
                                          <p:attrName>ppt_h</p:attrName>
                                        </p:attrNameLst>
                                      </p:cBhvr>
                                      <p:tavLst>
                                        <p:tav tm="0">
                                          <p:val>
                                            <p:fltVal val="0"/>
                                          </p:val>
                                        </p:tav>
                                        <p:tav tm="100000">
                                          <p:val>
                                            <p:strVal val="#ppt_h"/>
                                          </p:val>
                                        </p:tav>
                                      </p:tavLst>
                                    </p:anim>
                                    <p:animEffect transition="in" filter="fade">
                                      <p:cBhvr>
                                        <p:cTn id="31" dur="1000"/>
                                        <p:tgtEl>
                                          <p:spTgt spid="4"/>
                                        </p:tgtEl>
                                      </p:cBhvr>
                                    </p:animEffect>
                                  </p:childTnLst>
                                </p:cTn>
                              </p:par>
                            </p:childTnLst>
                          </p:cTn>
                        </p:par>
                        <p:par>
                          <p:cTn id="32" fill="hold">
                            <p:stCondLst>
                              <p:cond delay="5000"/>
                            </p:stCondLst>
                            <p:childTnLst>
                              <p:par>
                                <p:cTn id="33" presetID="42" presetClass="entr" presetSubtype="0"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53" presetClass="entr" presetSubtype="16"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 calcmode="lin" valueType="num">
                                      <p:cBhvr>
                                        <p:cTn id="41" dur="1000" fill="hold"/>
                                        <p:tgtEl>
                                          <p:spTgt spid="53"/>
                                        </p:tgtEl>
                                        <p:attrNameLst>
                                          <p:attrName>ppt_w</p:attrName>
                                        </p:attrNameLst>
                                      </p:cBhvr>
                                      <p:tavLst>
                                        <p:tav tm="0">
                                          <p:val>
                                            <p:fltVal val="0"/>
                                          </p:val>
                                        </p:tav>
                                        <p:tav tm="100000">
                                          <p:val>
                                            <p:strVal val="#ppt_w"/>
                                          </p:val>
                                        </p:tav>
                                      </p:tavLst>
                                    </p:anim>
                                    <p:anim calcmode="lin" valueType="num">
                                      <p:cBhvr>
                                        <p:cTn id="42" dur="1000" fill="hold"/>
                                        <p:tgtEl>
                                          <p:spTgt spid="53"/>
                                        </p:tgtEl>
                                        <p:attrNameLst>
                                          <p:attrName>ppt_h</p:attrName>
                                        </p:attrNameLst>
                                      </p:cBhvr>
                                      <p:tavLst>
                                        <p:tav tm="0">
                                          <p:val>
                                            <p:fltVal val="0"/>
                                          </p:val>
                                        </p:tav>
                                        <p:tav tm="100000">
                                          <p:val>
                                            <p:strVal val="#ppt_h"/>
                                          </p:val>
                                        </p:tav>
                                      </p:tavLst>
                                    </p:anim>
                                    <p:animEffect transition="in" filter="fade">
                                      <p:cBhvr>
                                        <p:cTn id="43" dur="1000"/>
                                        <p:tgtEl>
                                          <p:spTgt spid="53"/>
                                        </p:tgtEl>
                                      </p:cBhvr>
                                    </p:animEffect>
                                  </p:childTnLst>
                                </p:cTn>
                              </p:par>
                            </p:childTnLst>
                          </p:cTn>
                        </p:par>
                        <p:par>
                          <p:cTn id="44" fill="hold">
                            <p:stCondLst>
                              <p:cond delay="7000"/>
                            </p:stCondLst>
                            <p:childTnLst>
                              <p:par>
                                <p:cTn id="45" presetID="42" presetClass="entr" presetSubtype="0" fill="hold"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000"/>
                                        <p:tgtEl>
                                          <p:spTgt spid="10"/>
                                        </p:tgtEl>
                                      </p:cBhvr>
                                    </p:animEffect>
                                    <p:anim calcmode="lin" valueType="num">
                                      <p:cBhvr>
                                        <p:cTn id="48" dur="1000" fill="hold"/>
                                        <p:tgtEl>
                                          <p:spTgt spid="10"/>
                                        </p:tgtEl>
                                        <p:attrNameLst>
                                          <p:attrName>ppt_x</p:attrName>
                                        </p:attrNameLst>
                                      </p:cBhvr>
                                      <p:tavLst>
                                        <p:tav tm="0">
                                          <p:val>
                                            <p:strVal val="#ppt_x"/>
                                          </p:val>
                                        </p:tav>
                                        <p:tav tm="100000">
                                          <p:val>
                                            <p:strVal val="#ppt_x"/>
                                          </p:val>
                                        </p:tav>
                                      </p:tavLst>
                                    </p:anim>
                                    <p:anim calcmode="lin" valueType="num">
                                      <p:cBhvr>
                                        <p:cTn id="49" dur="1000" fill="hold"/>
                                        <p:tgtEl>
                                          <p:spTgt spid="10"/>
                                        </p:tgtEl>
                                        <p:attrNameLst>
                                          <p:attrName>ppt_y</p:attrName>
                                        </p:attrNameLst>
                                      </p:cBhvr>
                                      <p:tavLst>
                                        <p:tav tm="0">
                                          <p:val>
                                            <p:strVal val="#ppt_y+.1"/>
                                          </p:val>
                                        </p:tav>
                                        <p:tav tm="100000">
                                          <p:val>
                                            <p:strVal val="#ppt_y"/>
                                          </p:val>
                                        </p:tav>
                                      </p:tavLst>
                                    </p:anim>
                                  </p:childTnLst>
                                </p:cTn>
                              </p:par>
                            </p:childTnLst>
                          </p:cTn>
                        </p:par>
                        <p:par>
                          <p:cTn id="50" fill="hold">
                            <p:stCondLst>
                              <p:cond delay="8000"/>
                            </p:stCondLst>
                            <p:childTnLst>
                              <p:par>
                                <p:cTn id="51" presetID="53" presetClass="entr" presetSubtype="16" fill="hold" nodeType="afterEffect">
                                  <p:stCondLst>
                                    <p:cond delay="0"/>
                                  </p:stCondLst>
                                  <p:childTnLst>
                                    <p:set>
                                      <p:cBhvr>
                                        <p:cTn id="52" dur="1" fill="hold">
                                          <p:stCondLst>
                                            <p:cond delay="0"/>
                                          </p:stCondLst>
                                        </p:cTn>
                                        <p:tgtEl>
                                          <p:spTgt spid="31"/>
                                        </p:tgtEl>
                                        <p:attrNameLst>
                                          <p:attrName>style.visibility</p:attrName>
                                        </p:attrNameLst>
                                      </p:cBhvr>
                                      <p:to>
                                        <p:strVal val="visible"/>
                                      </p:to>
                                    </p:set>
                                    <p:anim calcmode="lin" valueType="num">
                                      <p:cBhvr>
                                        <p:cTn id="53" dur="1000" fill="hold"/>
                                        <p:tgtEl>
                                          <p:spTgt spid="31"/>
                                        </p:tgtEl>
                                        <p:attrNameLst>
                                          <p:attrName>ppt_w</p:attrName>
                                        </p:attrNameLst>
                                      </p:cBhvr>
                                      <p:tavLst>
                                        <p:tav tm="0">
                                          <p:val>
                                            <p:fltVal val="0"/>
                                          </p:val>
                                        </p:tav>
                                        <p:tav tm="100000">
                                          <p:val>
                                            <p:strVal val="#ppt_w"/>
                                          </p:val>
                                        </p:tav>
                                      </p:tavLst>
                                    </p:anim>
                                    <p:anim calcmode="lin" valueType="num">
                                      <p:cBhvr>
                                        <p:cTn id="54" dur="1000" fill="hold"/>
                                        <p:tgtEl>
                                          <p:spTgt spid="31"/>
                                        </p:tgtEl>
                                        <p:attrNameLst>
                                          <p:attrName>ppt_h</p:attrName>
                                        </p:attrNameLst>
                                      </p:cBhvr>
                                      <p:tavLst>
                                        <p:tav tm="0">
                                          <p:val>
                                            <p:fltVal val="0"/>
                                          </p:val>
                                        </p:tav>
                                        <p:tav tm="100000">
                                          <p:val>
                                            <p:strVal val="#ppt_h"/>
                                          </p:val>
                                        </p:tav>
                                      </p:tavLst>
                                    </p:anim>
                                    <p:animEffect transition="in" filter="fade">
                                      <p:cBhvr>
                                        <p:cTn id="55" dur="1000"/>
                                        <p:tgtEl>
                                          <p:spTgt spid="31"/>
                                        </p:tgtEl>
                                      </p:cBhvr>
                                    </p:animEffect>
                                  </p:childTnLst>
                                </p:cTn>
                              </p:par>
                            </p:childTnLst>
                          </p:cTn>
                        </p:par>
                        <p:par>
                          <p:cTn id="56" fill="hold">
                            <p:stCondLst>
                              <p:cond delay="9000"/>
                            </p:stCondLst>
                            <p:childTnLst>
                              <p:par>
                                <p:cTn id="57" presetID="42" presetClass="entr" presetSubtype="0" fill="hold"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fade">
                                      <p:cBhvr>
                                        <p:cTn id="59" dur="1000"/>
                                        <p:tgtEl>
                                          <p:spTgt spid="11"/>
                                        </p:tgtEl>
                                      </p:cBhvr>
                                    </p:animEffect>
                                    <p:anim calcmode="lin" valueType="num">
                                      <p:cBhvr>
                                        <p:cTn id="60" dur="1000" fill="hold"/>
                                        <p:tgtEl>
                                          <p:spTgt spid="11"/>
                                        </p:tgtEl>
                                        <p:attrNameLst>
                                          <p:attrName>ppt_x</p:attrName>
                                        </p:attrNameLst>
                                      </p:cBhvr>
                                      <p:tavLst>
                                        <p:tav tm="0">
                                          <p:val>
                                            <p:strVal val="#ppt_x"/>
                                          </p:val>
                                        </p:tav>
                                        <p:tav tm="100000">
                                          <p:val>
                                            <p:strVal val="#ppt_x"/>
                                          </p:val>
                                        </p:tav>
                                      </p:tavLst>
                                    </p:anim>
                                    <p:anim calcmode="lin" valueType="num">
                                      <p:cBhvr>
                                        <p:cTn id="61" dur="1000" fill="hold"/>
                                        <p:tgtEl>
                                          <p:spTgt spid="11"/>
                                        </p:tgtEl>
                                        <p:attrNameLst>
                                          <p:attrName>ppt_y</p:attrName>
                                        </p:attrNameLst>
                                      </p:cBhvr>
                                      <p:tavLst>
                                        <p:tav tm="0">
                                          <p:val>
                                            <p:strVal val="#ppt_y+.1"/>
                                          </p:val>
                                        </p:tav>
                                        <p:tav tm="100000">
                                          <p:val>
                                            <p:strVal val="#ppt_y"/>
                                          </p:val>
                                        </p:tav>
                                      </p:tavLst>
                                    </p:anim>
                                  </p:childTnLst>
                                </p:cTn>
                              </p:par>
                            </p:childTnLst>
                          </p:cTn>
                        </p:par>
                        <p:par>
                          <p:cTn id="62" fill="hold">
                            <p:stCondLst>
                              <p:cond delay="10000"/>
                            </p:stCondLst>
                            <p:childTnLst>
                              <p:par>
                                <p:cTn id="63" presetID="53" presetClass="entr" presetSubtype="16" fill="hold" nodeType="afterEffect">
                                  <p:stCondLst>
                                    <p:cond delay="0"/>
                                  </p:stCondLst>
                                  <p:childTnLst>
                                    <p:set>
                                      <p:cBhvr>
                                        <p:cTn id="64" dur="1" fill="hold">
                                          <p:stCondLst>
                                            <p:cond delay="0"/>
                                          </p:stCondLst>
                                        </p:cTn>
                                        <p:tgtEl>
                                          <p:spTgt spid="111"/>
                                        </p:tgtEl>
                                        <p:attrNameLst>
                                          <p:attrName>style.visibility</p:attrName>
                                        </p:attrNameLst>
                                      </p:cBhvr>
                                      <p:to>
                                        <p:strVal val="visible"/>
                                      </p:to>
                                    </p:set>
                                    <p:anim calcmode="lin" valueType="num">
                                      <p:cBhvr>
                                        <p:cTn id="65" dur="1000" fill="hold"/>
                                        <p:tgtEl>
                                          <p:spTgt spid="111"/>
                                        </p:tgtEl>
                                        <p:attrNameLst>
                                          <p:attrName>ppt_w</p:attrName>
                                        </p:attrNameLst>
                                      </p:cBhvr>
                                      <p:tavLst>
                                        <p:tav tm="0">
                                          <p:val>
                                            <p:fltVal val="0"/>
                                          </p:val>
                                        </p:tav>
                                        <p:tav tm="100000">
                                          <p:val>
                                            <p:strVal val="#ppt_w"/>
                                          </p:val>
                                        </p:tav>
                                      </p:tavLst>
                                    </p:anim>
                                    <p:anim calcmode="lin" valueType="num">
                                      <p:cBhvr>
                                        <p:cTn id="66" dur="1000" fill="hold"/>
                                        <p:tgtEl>
                                          <p:spTgt spid="111"/>
                                        </p:tgtEl>
                                        <p:attrNameLst>
                                          <p:attrName>ppt_h</p:attrName>
                                        </p:attrNameLst>
                                      </p:cBhvr>
                                      <p:tavLst>
                                        <p:tav tm="0">
                                          <p:val>
                                            <p:fltVal val="0"/>
                                          </p:val>
                                        </p:tav>
                                        <p:tav tm="100000">
                                          <p:val>
                                            <p:strVal val="#ppt_h"/>
                                          </p:val>
                                        </p:tav>
                                      </p:tavLst>
                                    </p:anim>
                                    <p:animEffect transition="in" filter="fade">
                                      <p:cBhvr>
                                        <p:cTn id="67" dur="1000"/>
                                        <p:tgtEl>
                                          <p:spTgt spid="111"/>
                                        </p:tgtEl>
                                      </p:cBhvr>
                                    </p:animEffect>
                                  </p:childTnLst>
                                </p:cTn>
                              </p:par>
                            </p:childTnLst>
                          </p:cTn>
                        </p:par>
                        <p:par>
                          <p:cTn id="68" fill="hold">
                            <p:stCondLst>
                              <p:cond delay="11000"/>
                            </p:stCondLst>
                            <p:childTnLst>
                              <p:par>
                                <p:cTn id="69" presetID="42" presetClass="entr" presetSubtype="0" fill="hold" nodeType="after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fade">
                                      <p:cBhvr>
                                        <p:cTn id="71" dur="1000"/>
                                        <p:tgtEl>
                                          <p:spTgt spid="12"/>
                                        </p:tgtEl>
                                      </p:cBhvr>
                                    </p:animEffect>
                                    <p:anim calcmode="lin" valueType="num">
                                      <p:cBhvr>
                                        <p:cTn id="72" dur="1000" fill="hold"/>
                                        <p:tgtEl>
                                          <p:spTgt spid="12"/>
                                        </p:tgtEl>
                                        <p:attrNameLst>
                                          <p:attrName>ppt_x</p:attrName>
                                        </p:attrNameLst>
                                      </p:cBhvr>
                                      <p:tavLst>
                                        <p:tav tm="0">
                                          <p:val>
                                            <p:strVal val="#ppt_x"/>
                                          </p:val>
                                        </p:tav>
                                        <p:tav tm="100000">
                                          <p:val>
                                            <p:strVal val="#ppt_x"/>
                                          </p:val>
                                        </p:tav>
                                      </p:tavLst>
                                    </p:anim>
                                    <p:anim calcmode="lin" valueType="num">
                                      <p:cBhvr>
                                        <p:cTn id="73" dur="1000" fill="hold"/>
                                        <p:tgtEl>
                                          <p:spTgt spid="12"/>
                                        </p:tgtEl>
                                        <p:attrNameLst>
                                          <p:attrName>ppt_y</p:attrName>
                                        </p:attrNameLst>
                                      </p:cBhvr>
                                      <p:tavLst>
                                        <p:tav tm="0">
                                          <p:val>
                                            <p:strVal val="#ppt_y+.1"/>
                                          </p:val>
                                        </p:tav>
                                        <p:tav tm="100000">
                                          <p:val>
                                            <p:strVal val="#ppt_y"/>
                                          </p:val>
                                        </p:tav>
                                      </p:tavLst>
                                    </p:anim>
                                  </p:childTnLst>
                                </p:cTn>
                              </p:par>
                            </p:childTnLst>
                          </p:cTn>
                        </p:par>
                        <p:par>
                          <p:cTn id="74" fill="hold">
                            <p:stCondLst>
                              <p:cond delay="12000"/>
                            </p:stCondLst>
                            <p:childTnLst>
                              <p:par>
                                <p:cTn id="75" presetID="53" presetClass="entr" presetSubtype="16" fill="hold" nodeType="afterEffect">
                                  <p:stCondLst>
                                    <p:cond delay="0"/>
                                  </p:stCondLst>
                                  <p:childTnLst>
                                    <p:set>
                                      <p:cBhvr>
                                        <p:cTn id="76" dur="1" fill="hold">
                                          <p:stCondLst>
                                            <p:cond delay="0"/>
                                          </p:stCondLst>
                                        </p:cTn>
                                        <p:tgtEl>
                                          <p:spTgt spid="135"/>
                                        </p:tgtEl>
                                        <p:attrNameLst>
                                          <p:attrName>style.visibility</p:attrName>
                                        </p:attrNameLst>
                                      </p:cBhvr>
                                      <p:to>
                                        <p:strVal val="visible"/>
                                      </p:to>
                                    </p:set>
                                    <p:anim calcmode="lin" valueType="num">
                                      <p:cBhvr>
                                        <p:cTn id="77" dur="1000" fill="hold"/>
                                        <p:tgtEl>
                                          <p:spTgt spid="135"/>
                                        </p:tgtEl>
                                        <p:attrNameLst>
                                          <p:attrName>ppt_w</p:attrName>
                                        </p:attrNameLst>
                                      </p:cBhvr>
                                      <p:tavLst>
                                        <p:tav tm="0">
                                          <p:val>
                                            <p:fltVal val="0"/>
                                          </p:val>
                                        </p:tav>
                                        <p:tav tm="100000">
                                          <p:val>
                                            <p:strVal val="#ppt_w"/>
                                          </p:val>
                                        </p:tav>
                                      </p:tavLst>
                                    </p:anim>
                                    <p:anim calcmode="lin" valueType="num">
                                      <p:cBhvr>
                                        <p:cTn id="78" dur="1000" fill="hold"/>
                                        <p:tgtEl>
                                          <p:spTgt spid="135"/>
                                        </p:tgtEl>
                                        <p:attrNameLst>
                                          <p:attrName>ppt_h</p:attrName>
                                        </p:attrNameLst>
                                      </p:cBhvr>
                                      <p:tavLst>
                                        <p:tav tm="0">
                                          <p:val>
                                            <p:fltVal val="0"/>
                                          </p:val>
                                        </p:tav>
                                        <p:tav tm="100000">
                                          <p:val>
                                            <p:strVal val="#ppt_h"/>
                                          </p:val>
                                        </p:tav>
                                      </p:tavLst>
                                    </p:anim>
                                    <p:animEffect transition="in" filter="fade">
                                      <p:cBhvr>
                                        <p:cTn id="79" dur="1000"/>
                                        <p:tgtEl>
                                          <p:spTgt spid="135"/>
                                        </p:tgtEl>
                                      </p:cBhvr>
                                    </p:animEffect>
                                  </p:childTnLst>
                                </p:cTn>
                              </p:par>
                            </p:childTnLst>
                          </p:cTn>
                        </p:par>
                        <p:par>
                          <p:cTn id="80" fill="hold">
                            <p:stCondLst>
                              <p:cond delay="13000"/>
                            </p:stCondLst>
                            <p:childTnLst>
                              <p:par>
                                <p:cTn id="81" presetID="42" presetClass="entr" presetSubtype="0" fill="hold" nodeType="afterEffect">
                                  <p:stCondLst>
                                    <p:cond delay="0"/>
                                  </p:stCondLst>
                                  <p:childTnLst>
                                    <p:set>
                                      <p:cBhvr>
                                        <p:cTn id="82" dur="1" fill="hold">
                                          <p:stCondLst>
                                            <p:cond delay="0"/>
                                          </p:stCondLst>
                                        </p:cTn>
                                        <p:tgtEl>
                                          <p:spTgt spid="14"/>
                                        </p:tgtEl>
                                        <p:attrNameLst>
                                          <p:attrName>style.visibility</p:attrName>
                                        </p:attrNameLst>
                                      </p:cBhvr>
                                      <p:to>
                                        <p:strVal val="visible"/>
                                      </p:to>
                                    </p:set>
                                    <p:animEffect transition="in" filter="fade">
                                      <p:cBhvr>
                                        <p:cTn id="83" dur="1000"/>
                                        <p:tgtEl>
                                          <p:spTgt spid="14"/>
                                        </p:tgtEl>
                                      </p:cBhvr>
                                    </p:animEffect>
                                    <p:anim calcmode="lin" valueType="num">
                                      <p:cBhvr>
                                        <p:cTn id="84" dur="1000" fill="hold"/>
                                        <p:tgtEl>
                                          <p:spTgt spid="14"/>
                                        </p:tgtEl>
                                        <p:attrNameLst>
                                          <p:attrName>ppt_x</p:attrName>
                                        </p:attrNameLst>
                                      </p:cBhvr>
                                      <p:tavLst>
                                        <p:tav tm="0">
                                          <p:val>
                                            <p:strVal val="#ppt_x"/>
                                          </p:val>
                                        </p:tav>
                                        <p:tav tm="100000">
                                          <p:val>
                                            <p:strVal val="#ppt_x"/>
                                          </p:val>
                                        </p:tav>
                                      </p:tavLst>
                                    </p:anim>
                                    <p:anim calcmode="lin" valueType="num">
                                      <p:cBhvr>
                                        <p:cTn id="85" dur="1000" fill="hold"/>
                                        <p:tgtEl>
                                          <p:spTgt spid="14"/>
                                        </p:tgtEl>
                                        <p:attrNameLst>
                                          <p:attrName>ppt_y</p:attrName>
                                        </p:attrNameLst>
                                      </p:cBhvr>
                                      <p:tavLst>
                                        <p:tav tm="0">
                                          <p:val>
                                            <p:strVal val="#ppt_y+.1"/>
                                          </p:val>
                                        </p:tav>
                                        <p:tav tm="100000">
                                          <p:val>
                                            <p:strVal val="#ppt_y"/>
                                          </p:val>
                                        </p:tav>
                                      </p:tavLst>
                                    </p:anim>
                                  </p:childTnLst>
                                </p:cTn>
                              </p:par>
                            </p:childTnLst>
                          </p:cTn>
                        </p:par>
                        <p:par>
                          <p:cTn id="86" fill="hold">
                            <p:stCondLst>
                              <p:cond delay="14000"/>
                            </p:stCondLst>
                            <p:childTnLst>
                              <p:par>
                                <p:cTn id="87" presetID="53" presetClass="entr" presetSubtype="16" fill="hold" nodeType="afterEffect">
                                  <p:stCondLst>
                                    <p:cond delay="0"/>
                                  </p:stCondLst>
                                  <p:childTnLst>
                                    <p:set>
                                      <p:cBhvr>
                                        <p:cTn id="88" dur="1" fill="hold">
                                          <p:stCondLst>
                                            <p:cond delay="0"/>
                                          </p:stCondLst>
                                        </p:cTn>
                                        <p:tgtEl>
                                          <p:spTgt spid="119"/>
                                        </p:tgtEl>
                                        <p:attrNameLst>
                                          <p:attrName>style.visibility</p:attrName>
                                        </p:attrNameLst>
                                      </p:cBhvr>
                                      <p:to>
                                        <p:strVal val="visible"/>
                                      </p:to>
                                    </p:set>
                                    <p:anim calcmode="lin" valueType="num">
                                      <p:cBhvr>
                                        <p:cTn id="89" dur="1000" fill="hold"/>
                                        <p:tgtEl>
                                          <p:spTgt spid="119"/>
                                        </p:tgtEl>
                                        <p:attrNameLst>
                                          <p:attrName>ppt_w</p:attrName>
                                        </p:attrNameLst>
                                      </p:cBhvr>
                                      <p:tavLst>
                                        <p:tav tm="0">
                                          <p:val>
                                            <p:fltVal val="0"/>
                                          </p:val>
                                        </p:tav>
                                        <p:tav tm="100000">
                                          <p:val>
                                            <p:strVal val="#ppt_w"/>
                                          </p:val>
                                        </p:tav>
                                      </p:tavLst>
                                    </p:anim>
                                    <p:anim calcmode="lin" valueType="num">
                                      <p:cBhvr>
                                        <p:cTn id="90" dur="1000" fill="hold"/>
                                        <p:tgtEl>
                                          <p:spTgt spid="119"/>
                                        </p:tgtEl>
                                        <p:attrNameLst>
                                          <p:attrName>ppt_h</p:attrName>
                                        </p:attrNameLst>
                                      </p:cBhvr>
                                      <p:tavLst>
                                        <p:tav tm="0">
                                          <p:val>
                                            <p:fltVal val="0"/>
                                          </p:val>
                                        </p:tav>
                                        <p:tav tm="100000">
                                          <p:val>
                                            <p:strVal val="#ppt_h"/>
                                          </p:val>
                                        </p:tav>
                                      </p:tavLst>
                                    </p:anim>
                                    <p:animEffect transition="in" filter="fade">
                                      <p:cBhvr>
                                        <p:cTn id="91" dur="1000"/>
                                        <p:tgtEl>
                                          <p:spTgt spid="119"/>
                                        </p:tgtEl>
                                      </p:cBhvr>
                                    </p:animEffect>
                                  </p:childTnLst>
                                </p:cTn>
                              </p:par>
                            </p:childTnLst>
                          </p:cTn>
                        </p:par>
                        <p:par>
                          <p:cTn id="92" fill="hold">
                            <p:stCondLst>
                              <p:cond delay="15000"/>
                            </p:stCondLst>
                            <p:childTnLst>
                              <p:par>
                                <p:cTn id="93" presetID="42" presetClass="entr" presetSubtype="0" fill="hold"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0"/>
                                        <p:tgtEl>
                                          <p:spTgt spid="15"/>
                                        </p:tgtEl>
                                      </p:cBhvr>
                                    </p:animEffect>
                                    <p:anim calcmode="lin" valueType="num">
                                      <p:cBhvr>
                                        <p:cTn id="96" dur="1000" fill="hold"/>
                                        <p:tgtEl>
                                          <p:spTgt spid="15"/>
                                        </p:tgtEl>
                                        <p:attrNameLst>
                                          <p:attrName>ppt_x</p:attrName>
                                        </p:attrNameLst>
                                      </p:cBhvr>
                                      <p:tavLst>
                                        <p:tav tm="0">
                                          <p:val>
                                            <p:strVal val="#ppt_x"/>
                                          </p:val>
                                        </p:tav>
                                        <p:tav tm="100000">
                                          <p:val>
                                            <p:strVal val="#ppt_x"/>
                                          </p:val>
                                        </p:tav>
                                      </p:tavLst>
                                    </p:anim>
                                    <p:anim calcmode="lin" valueType="num">
                                      <p:cBhvr>
                                        <p:cTn id="97" dur="1000" fill="hold"/>
                                        <p:tgtEl>
                                          <p:spTgt spid="15"/>
                                        </p:tgtEl>
                                        <p:attrNameLst>
                                          <p:attrName>ppt_y</p:attrName>
                                        </p:attrNameLst>
                                      </p:cBhvr>
                                      <p:tavLst>
                                        <p:tav tm="0">
                                          <p:val>
                                            <p:strVal val="#ppt_y+.1"/>
                                          </p:val>
                                        </p:tav>
                                        <p:tav tm="100000">
                                          <p:val>
                                            <p:strVal val="#ppt_y"/>
                                          </p:val>
                                        </p:tav>
                                      </p:tavLst>
                                    </p:anim>
                                  </p:childTnLst>
                                </p:cTn>
                              </p:par>
                            </p:childTnLst>
                          </p:cTn>
                        </p:par>
                        <p:par>
                          <p:cTn id="98" fill="hold">
                            <p:stCondLst>
                              <p:cond delay="16000"/>
                            </p:stCondLst>
                            <p:childTnLst>
                              <p:par>
                                <p:cTn id="99" presetID="53" presetClass="entr" presetSubtype="16" fill="hold" nodeType="afterEffect">
                                  <p:stCondLst>
                                    <p:cond delay="0"/>
                                  </p:stCondLst>
                                  <p:childTnLst>
                                    <p:set>
                                      <p:cBhvr>
                                        <p:cTn id="100" dur="1" fill="hold">
                                          <p:stCondLst>
                                            <p:cond delay="0"/>
                                          </p:stCondLst>
                                        </p:cTn>
                                        <p:tgtEl>
                                          <p:spTgt spid="127"/>
                                        </p:tgtEl>
                                        <p:attrNameLst>
                                          <p:attrName>style.visibility</p:attrName>
                                        </p:attrNameLst>
                                      </p:cBhvr>
                                      <p:to>
                                        <p:strVal val="visible"/>
                                      </p:to>
                                    </p:set>
                                    <p:anim calcmode="lin" valueType="num">
                                      <p:cBhvr>
                                        <p:cTn id="101" dur="1000" fill="hold"/>
                                        <p:tgtEl>
                                          <p:spTgt spid="127"/>
                                        </p:tgtEl>
                                        <p:attrNameLst>
                                          <p:attrName>ppt_w</p:attrName>
                                        </p:attrNameLst>
                                      </p:cBhvr>
                                      <p:tavLst>
                                        <p:tav tm="0">
                                          <p:val>
                                            <p:fltVal val="0"/>
                                          </p:val>
                                        </p:tav>
                                        <p:tav tm="100000">
                                          <p:val>
                                            <p:strVal val="#ppt_w"/>
                                          </p:val>
                                        </p:tav>
                                      </p:tavLst>
                                    </p:anim>
                                    <p:anim calcmode="lin" valueType="num">
                                      <p:cBhvr>
                                        <p:cTn id="102" dur="1000" fill="hold"/>
                                        <p:tgtEl>
                                          <p:spTgt spid="127"/>
                                        </p:tgtEl>
                                        <p:attrNameLst>
                                          <p:attrName>ppt_h</p:attrName>
                                        </p:attrNameLst>
                                      </p:cBhvr>
                                      <p:tavLst>
                                        <p:tav tm="0">
                                          <p:val>
                                            <p:fltVal val="0"/>
                                          </p:val>
                                        </p:tav>
                                        <p:tav tm="100000">
                                          <p:val>
                                            <p:strVal val="#ppt_h"/>
                                          </p:val>
                                        </p:tav>
                                      </p:tavLst>
                                    </p:anim>
                                    <p:animEffect transition="in" filter="fade">
                                      <p:cBhvr>
                                        <p:cTn id="103" dur="10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1421</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2019-09-24T19:19:24Z</dcterms:modified>
</cp:coreProperties>
</file>