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2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31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 name="Group 60">
            <a:extLst>
              <a:ext uri="{FF2B5EF4-FFF2-40B4-BE49-F238E27FC236}">
                <a16:creationId xmlns:a16="http://schemas.microsoft.com/office/drawing/2014/main" id="{ACAD8860-05F8-4534-A952-BAD7D95E3A1D}"/>
              </a:ext>
            </a:extLst>
          </p:cNvPr>
          <p:cNvGrpSpPr/>
          <p:nvPr/>
        </p:nvGrpSpPr>
        <p:grpSpPr>
          <a:xfrm rot="10800000">
            <a:off x="365760" y="1358454"/>
            <a:ext cx="4572000" cy="1750506"/>
            <a:chOff x="4728373" y="894616"/>
            <a:chExt cx="4537666" cy="1737360"/>
          </a:xfrm>
        </p:grpSpPr>
        <p:sp>
          <p:nvSpPr>
            <p:cNvPr id="67" name="Freeform: Shape 66">
              <a:extLst>
                <a:ext uri="{FF2B5EF4-FFF2-40B4-BE49-F238E27FC236}">
                  <a16:creationId xmlns:a16="http://schemas.microsoft.com/office/drawing/2014/main" id="{3FCB5D23-9255-4F4C-91B9-188C8692A688}"/>
                </a:ext>
              </a:extLst>
            </p:cNvPr>
            <p:cNvSpPr>
              <a:spLocks noChangeAspect="1"/>
            </p:cNvSpPr>
            <p:nvPr/>
          </p:nvSpPr>
          <p:spPr>
            <a:xfrm flipH="1" flipV="1">
              <a:off x="4728373" y="894616"/>
              <a:ext cx="4537666" cy="173736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a:extLst>
                <a:ext uri="{FF2B5EF4-FFF2-40B4-BE49-F238E27FC236}">
                  <a16:creationId xmlns:a16="http://schemas.microsoft.com/office/drawing/2014/main" id="{FE1D0479-6D2C-4461-9F6E-A3186507F47A}"/>
                </a:ext>
              </a:extLst>
            </p:cNvPr>
            <p:cNvSpPr txBox="1"/>
            <p:nvPr/>
          </p:nvSpPr>
          <p:spPr>
            <a:xfrm rot="10800000">
              <a:off x="4773080" y="1704340"/>
              <a:ext cx="2834640" cy="877163"/>
            </a:xfrm>
            <a:prstGeom prst="rect">
              <a:avLst/>
            </a:prstGeom>
            <a:noFill/>
          </p:spPr>
          <p:txBody>
            <a:bodyPr wrap="square" rtlCol="0">
              <a:spAutoFit/>
            </a:bodyPr>
            <a:lstStyle/>
            <a:p>
              <a:r>
                <a:rPr lang="en-US" sz="1300" dirty="0">
                  <a:solidFill>
                    <a:srgbClr val="EF3425"/>
                  </a:solidFill>
                  <a:latin typeface="Bernard MT Condensed" panose="02050806060905020404" pitchFamily="18" charset="0"/>
                </a:rPr>
                <a:t>LOREM IPSUM DOLOR 01</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62" name="Group 61">
            <a:extLst>
              <a:ext uri="{FF2B5EF4-FFF2-40B4-BE49-F238E27FC236}">
                <a16:creationId xmlns:a16="http://schemas.microsoft.com/office/drawing/2014/main" id="{DE524CA5-B8BF-41FE-A256-66AAB99CCF77}"/>
              </a:ext>
            </a:extLst>
          </p:cNvPr>
          <p:cNvGrpSpPr/>
          <p:nvPr/>
        </p:nvGrpSpPr>
        <p:grpSpPr>
          <a:xfrm>
            <a:off x="468428" y="1442040"/>
            <a:ext cx="1566242" cy="1566241"/>
            <a:chOff x="3048000" y="512834"/>
            <a:chExt cx="1554480" cy="1554479"/>
          </a:xfrm>
          <a:scene3d>
            <a:camera prst="orthographicFront">
              <a:rot lat="0" lon="0" rev="0"/>
            </a:camera>
            <a:lightRig rig="brightRoom" dir="t">
              <a:rot lat="0" lon="0" rev="600000"/>
            </a:lightRig>
          </a:scene3d>
        </p:grpSpPr>
        <p:grpSp>
          <p:nvGrpSpPr>
            <p:cNvPr id="63" name="Group 62">
              <a:extLst>
                <a:ext uri="{FF2B5EF4-FFF2-40B4-BE49-F238E27FC236}">
                  <a16:creationId xmlns:a16="http://schemas.microsoft.com/office/drawing/2014/main" id="{00A357F5-47D5-4916-A4C4-F5D56307CA83}"/>
                </a:ext>
              </a:extLst>
            </p:cNvPr>
            <p:cNvGrpSpPr>
              <a:grpSpLocks noChangeAspect="1"/>
            </p:cNvGrpSpPr>
            <p:nvPr/>
          </p:nvGrpSpPr>
          <p:grpSpPr>
            <a:xfrm>
              <a:off x="3048000" y="512834"/>
              <a:ext cx="1554480" cy="1554479"/>
              <a:chOff x="961183" y="2226457"/>
              <a:chExt cx="1690577" cy="1690576"/>
            </a:xfrm>
          </p:grpSpPr>
          <p:sp>
            <p:nvSpPr>
              <p:cNvPr id="65" name="Oval 64">
                <a:extLst>
                  <a:ext uri="{FF2B5EF4-FFF2-40B4-BE49-F238E27FC236}">
                    <a16:creationId xmlns:a16="http://schemas.microsoft.com/office/drawing/2014/main" id="{22DCF79D-F910-4268-8AB7-D9F2F0E530C7}"/>
                  </a:ext>
                </a:extLst>
              </p:cNvPr>
              <p:cNvSpPr>
                <a:spLocks noChangeAspect="1"/>
              </p:cNvSpPr>
              <p:nvPr/>
            </p:nvSpPr>
            <p:spPr>
              <a:xfrm>
                <a:off x="961183" y="2226457"/>
                <a:ext cx="1690577" cy="1690576"/>
              </a:xfrm>
              <a:prstGeom prst="ellipse">
                <a:avLst/>
              </a:prstGeom>
              <a:solidFill>
                <a:srgbClr val="EF3425"/>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Freeform 5">
                <a:extLst>
                  <a:ext uri="{FF2B5EF4-FFF2-40B4-BE49-F238E27FC236}">
                    <a16:creationId xmlns:a16="http://schemas.microsoft.com/office/drawing/2014/main" id="{35FDF190-073C-45A9-95FD-766BF7AF23BA}"/>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4" name="Text Box 10">
              <a:extLst>
                <a:ext uri="{FF2B5EF4-FFF2-40B4-BE49-F238E27FC236}">
                  <a16:creationId xmlns:a16="http://schemas.microsoft.com/office/drawing/2014/main" id="{55DEDF08-0BC2-4E2A-89AE-839C6AA84C6D}"/>
                </a:ext>
              </a:extLst>
            </p:cNvPr>
            <p:cNvSpPr txBox="1">
              <a:spLocks noChangeArrowheads="1"/>
            </p:cNvSpPr>
            <p:nvPr/>
          </p:nvSpPr>
          <p:spPr bwMode="auto">
            <a:xfrm>
              <a:off x="3468624" y="855355"/>
              <a:ext cx="713232" cy="90794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01</a:t>
              </a:r>
            </a:p>
            <a:p>
              <a:pPr algn="ctr"/>
              <a:r>
                <a:rPr lang="en-US" sz="1100" b="1" dirty="0">
                  <a:solidFill>
                    <a:schemeClr val="bg1"/>
                  </a:solidFill>
                </a:rPr>
                <a:t>OPTION</a:t>
              </a:r>
            </a:p>
          </p:txBody>
        </p:sp>
      </p:grpSp>
      <p:grpSp>
        <p:nvGrpSpPr>
          <p:cNvPr id="71" name="Group 70">
            <a:extLst>
              <a:ext uri="{FF2B5EF4-FFF2-40B4-BE49-F238E27FC236}">
                <a16:creationId xmlns:a16="http://schemas.microsoft.com/office/drawing/2014/main" id="{128D40AD-08B6-4B02-8EC8-67DB771DF2D8}"/>
              </a:ext>
            </a:extLst>
          </p:cNvPr>
          <p:cNvGrpSpPr/>
          <p:nvPr/>
        </p:nvGrpSpPr>
        <p:grpSpPr>
          <a:xfrm rot="10800000">
            <a:off x="1737360" y="3004374"/>
            <a:ext cx="4572000" cy="1750506"/>
            <a:chOff x="4728373" y="894616"/>
            <a:chExt cx="4537666" cy="1737360"/>
          </a:xfrm>
        </p:grpSpPr>
        <p:sp>
          <p:nvSpPr>
            <p:cNvPr id="77" name="Freeform: Shape 76">
              <a:extLst>
                <a:ext uri="{FF2B5EF4-FFF2-40B4-BE49-F238E27FC236}">
                  <a16:creationId xmlns:a16="http://schemas.microsoft.com/office/drawing/2014/main" id="{ABF5DA64-D5EA-424E-A8F8-EECF0596D5C2}"/>
                </a:ext>
              </a:extLst>
            </p:cNvPr>
            <p:cNvSpPr>
              <a:spLocks noChangeAspect="1"/>
            </p:cNvSpPr>
            <p:nvPr/>
          </p:nvSpPr>
          <p:spPr>
            <a:xfrm flipH="1" flipV="1">
              <a:off x="4728373" y="894616"/>
              <a:ext cx="4537666" cy="173736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a:extLst>
                <a:ext uri="{FF2B5EF4-FFF2-40B4-BE49-F238E27FC236}">
                  <a16:creationId xmlns:a16="http://schemas.microsoft.com/office/drawing/2014/main" id="{F0FB53BF-AB38-4097-B017-927FCD224EA5}"/>
                </a:ext>
              </a:extLst>
            </p:cNvPr>
            <p:cNvSpPr txBox="1"/>
            <p:nvPr/>
          </p:nvSpPr>
          <p:spPr>
            <a:xfrm rot="10800000">
              <a:off x="4773080" y="1704340"/>
              <a:ext cx="2834640" cy="877163"/>
            </a:xfrm>
            <a:prstGeom prst="rect">
              <a:avLst/>
            </a:prstGeom>
            <a:noFill/>
          </p:spPr>
          <p:txBody>
            <a:bodyPr wrap="square" rtlCol="0">
              <a:spAutoFit/>
            </a:bodyPr>
            <a:lstStyle/>
            <a:p>
              <a:r>
                <a:rPr lang="en-US" sz="1300" dirty="0">
                  <a:solidFill>
                    <a:srgbClr val="44546B"/>
                  </a:solidFill>
                  <a:latin typeface="Bernard MT Condensed" panose="02050806060905020404" pitchFamily="18" charset="0"/>
                </a:rPr>
                <a:t>LOREM IPSUM DOLOR 02</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72" name="Group 71">
            <a:extLst>
              <a:ext uri="{FF2B5EF4-FFF2-40B4-BE49-F238E27FC236}">
                <a16:creationId xmlns:a16="http://schemas.microsoft.com/office/drawing/2014/main" id="{B0B2001E-F7E2-443E-B1C4-E6D2DD2B1172}"/>
              </a:ext>
            </a:extLst>
          </p:cNvPr>
          <p:cNvGrpSpPr/>
          <p:nvPr/>
        </p:nvGrpSpPr>
        <p:grpSpPr>
          <a:xfrm>
            <a:off x="1840028" y="3087960"/>
            <a:ext cx="1566242" cy="1566241"/>
            <a:chOff x="3048000" y="512834"/>
            <a:chExt cx="1554480" cy="1554479"/>
          </a:xfrm>
          <a:scene3d>
            <a:camera prst="orthographicFront">
              <a:rot lat="0" lon="0" rev="0"/>
            </a:camera>
            <a:lightRig rig="brightRoom" dir="t">
              <a:rot lat="0" lon="0" rev="600000"/>
            </a:lightRig>
          </a:scene3d>
        </p:grpSpPr>
        <p:grpSp>
          <p:nvGrpSpPr>
            <p:cNvPr id="73" name="Group 72">
              <a:extLst>
                <a:ext uri="{FF2B5EF4-FFF2-40B4-BE49-F238E27FC236}">
                  <a16:creationId xmlns:a16="http://schemas.microsoft.com/office/drawing/2014/main" id="{3464A5B9-4851-4D88-945D-50BBCD950566}"/>
                </a:ext>
              </a:extLst>
            </p:cNvPr>
            <p:cNvGrpSpPr>
              <a:grpSpLocks noChangeAspect="1"/>
            </p:cNvGrpSpPr>
            <p:nvPr/>
          </p:nvGrpSpPr>
          <p:grpSpPr>
            <a:xfrm>
              <a:off x="3048000" y="512834"/>
              <a:ext cx="1554480" cy="1554479"/>
              <a:chOff x="961183" y="2226457"/>
              <a:chExt cx="1690577" cy="1690576"/>
            </a:xfrm>
          </p:grpSpPr>
          <p:sp>
            <p:nvSpPr>
              <p:cNvPr id="75" name="Oval 74">
                <a:extLst>
                  <a:ext uri="{FF2B5EF4-FFF2-40B4-BE49-F238E27FC236}">
                    <a16:creationId xmlns:a16="http://schemas.microsoft.com/office/drawing/2014/main" id="{43C6DAD3-D433-4289-880F-86EE4BF62FFA}"/>
                  </a:ext>
                </a:extLst>
              </p:cNvPr>
              <p:cNvSpPr>
                <a:spLocks noChangeAspect="1"/>
              </p:cNvSpPr>
              <p:nvPr/>
            </p:nvSpPr>
            <p:spPr>
              <a:xfrm>
                <a:off x="961183" y="2226457"/>
                <a:ext cx="1690577" cy="1690576"/>
              </a:xfrm>
              <a:prstGeom prst="ellipse">
                <a:avLst/>
              </a:prstGeom>
              <a:solidFill>
                <a:srgbClr val="44546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Freeform 5">
                <a:extLst>
                  <a:ext uri="{FF2B5EF4-FFF2-40B4-BE49-F238E27FC236}">
                    <a16:creationId xmlns:a16="http://schemas.microsoft.com/office/drawing/2014/main" id="{51D79F4C-B773-4398-A1E1-AEC0A3D8E1E6}"/>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4" name="Text Box 10">
              <a:extLst>
                <a:ext uri="{FF2B5EF4-FFF2-40B4-BE49-F238E27FC236}">
                  <a16:creationId xmlns:a16="http://schemas.microsoft.com/office/drawing/2014/main" id="{2AC752FF-9303-43FD-936C-A6BB77B30D34}"/>
                </a:ext>
              </a:extLst>
            </p:cNvPr>
            <p:cNvSpPr txBox="1">
              <a:spLocks noChangeArrowheads="1"/>
            </p:cNvSpPr>
            <p:nvPr/>
          </p:nvSpPr>
          <p:spPr bwMode="auto">
            <a:xfrm>
              <a:off x="3468624" y="855355"/>
              <a:ext cx="713232" cy="90794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02</a:t>
              </a:r>
            </a:p>
            <a:p>
              <a:pPr algn="ctr"/>
              <a:r>
                <a:rPr lang="en-US" sz="1100" b="1" dirty="0">
                  <a:solidFill>
                    <a:schemeClr val="bg1"/>
                  </a:solidFill>
                </a:rPr>
                <a:t>OPTION</a:t>
              </a:r>
            </a:p>
          </p:txBody>
        </p:sp>
      </p:grpSp>
      <p:grpSp>
        <p:nvGrpSpPr>
          <p:cNvPr id="80" name="Group 79">
            <a:extLst>
              <a:ext uri="{FF2B5EF4-FFF2-40B4-BE49-F238E27FC236}">
                <a16:creationId xmlns:a16="http://schemas.microsoft.com/office/drawing/2014/main" id="{DCD6CD41-DC2D-466A-AE71-17A33FCD932F}"/>
              </a:ext>
            </a:extLst>
          </p:cNvPr>
          <p:cNvGrpSpPr/>
          <p:nvPr/>
        </p:nvGrpSpPr>
        <p:grpSpPr>
          <a:xfrm rot="10800000">
            <a:off x="3108960" y="4650294"/>
            <a:ext cx="4572000" cy="1750506"/>
            <a:chOff x="4728373" y="894616"/>
            <a:chExt cx="4537666" cy="1737360"/>
          </a:xfrm>
        </p:grpSpPr>
        <p:sp>
          <p:nvSpPr>
            <p:cNvPr id="86" name="Freeform: Shape 85">
              <a:extLst>
                <a:ext uri="{FF2B5EF4-FFF2-40B4-BE49-F238E27FC236}">
                  <a16:creationId xmlns:a16="http://schemas.microsoft.com/office/drawing/2014/main" id="{FBA57626-08EF-43BE-9DF8-EB0A422CFAD1}"/>
                </a:ext>
              </a:extLst>
            </p:cNvPr>
            <p:cNvSpPr>
              <a:spLocks noChangeAspect="1"/>
            </p:cNvSpPr>
            <p:nvPr/>
          </p:nvSpPr>
          <p:spPr>
            <a:xfrm flipH="1" flipV="1">
              <a:off x="4728373" y="894616"/>
              <a:ext cx="4537666" cy="173736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a:extLst>
                <a:ext uri="{FF2B5EF4-FFF2-40B4-BE49-F238E27FC236}">
                  <a16:creationId xmlns:a16="http://schemas.microsoft.com/office/drawing/2014/main" id="{6E675D63-19CD-4A93-BAF6-A387DC25E749}"/>
                </a:ext>
              </a:extLst>
            </p:cNvPr>
            <p:cNvSpPr txBox="1"/>
            <p:nvPr/>
          </p:nvSpPr>
          <p:spPr>
            <a:xfrm rot="10800000">
              <a:off x="4773080" y="1704340"/>
              <a:ext cx="2834640" cy="877163"/>
            </a:xfrm>
            <a:prstGeom prst="rect">
              <a:avLst/>
            </a:prstGeom>
            <a:noFill/>
          </p:spPr>
          <p:txBody>
            <a:bodyPr wrap="square" rtlCol="0">
              <a:spAutoFit/>
            </a:bodyPr>
            <a:lstStyle/>
            <a:p>
              <a:r>
                <a:rPr lang="en-US" sz="1300" dirty="0">
                  <a:solidFill>
                    <a:srgbClr val="5C7089"/>
                  </a:solidFill>
                  <a:latin typeface="Bernard MT Condensed" panose="02050806060905020404" pitchFamily="18" charset="0"/>
                </a:rPr>
                <a:t>LOREM IPSUM DOLOR 03</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81" name="Group 80">
            <a:extLst>
              <a:ext uri="{FF2B5EF4-FFF2-40B4-BE49-F238E27FC236}">
                <a16:creationId xmlns:a16="http://schemas.microsoft.com/office/drawing/2014/main" id="{774B6F08-F928-4F54-9525-0074BE64C116}"/>
              </a:ext>
            </a:extLst>
          </p:cNvPr>
          <p:cNvGrpSpPr/>
          <p:nvPr/>
        </p:nvGrpSpPr>
        <p:grpSpPr>
          <a:xfrm>
            <a:off x="3211628" y="4733880"/>
            <a:ext cx="1566242" cy="1566241"/>
            <a:chOff x="3048000" y="512834"/>
            <a:chExt cx="1554480" cy="1554479"/>
          </a:xfrm>
          <a:scene3d>
            <a:camera prst="orthographicFront">
              <a:rot lat="0" lon="0" rev="0"/>
            </a:camera>
            <a:lightRig rig="brightRoom" dir="t">
              <a:rot lat="0" lon="0" rev="600000"/>
            </a:lightRig>
          </a:scene3d>
        </p:grpSpPr>
        <p:grpSp>
          <p:nvGrpSpPr>
            <p:cNvPr id="82" name="Group 81">
              <a:extLst>
                <a:ext uri="{FF2B5EF4-FFF2-40B4-BE49-F238E27FC236}">
                  <a16:creationId xmlns:a16="http://schemas.microsoft.com/office/drawing/2014/main" id="{78F492D6-68C1-4020-AB8B-1212B93CC684}"/>
                </a:ext>
              </a:extLst>
            </p:cNvPr>
            <p:cNvGrpSpPr>
              <a:grpSpLocks noChangeAspect="1"/>
            </p:cNvGrpSpPr>
            <p:nvPr/>
          </p:nvGrpSpPr>
          <p:grpSpPr>
            <a:xfrm>
              <a:off x="3048000" y="512834"/>
              <a:ext cx="1554480" cy="1554479"/>
              <a:chOff x="961183" y="2226457"/>
              <a:chExt cx="1690577" cy="1690576"/>
            </a:xfrm>
          </p:grpSpPr>
          <p:sp>
            <p:nvSpPr>
              <p:cNvPr id="84" name="Oval 83">
                <a:extLst>
                  <a:ext uri="{FF2B5EF4-FFF2-40B4-BE49-F238E27FC236}">
                    <a16:creationId xmlns:a16="http://schemas.microsoft.com/office/drawing/2014/main" id="{7ABF48FA-FFF0-462D-9AE3-C2CAED6204D5}"/>
                  </a:ext>
                </a:extLst>
              </p:cNvPr>
              <p:cNvSpPr>
                <a:spLocks noChangeAspect="1"/>
              </p:cNvSpPr>
              <p:nvPr/>
            </p:nvSpPr>
            <p:spPr>
              <a:xfrm>
                <a:off x="961183" y="2226457"/>
                <a:ext cx="1690577" cy="1690576"/>
              </a:xfrm>
              <a:prstGeom prst="ellipse">
                <a:avLst/>
              </a:prstGeom>
              <a:solidFill>
                <a:srgbClr val="5C7089"/>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Freeform 5">
                <a:extLst>
                  <a:ext uri="{FF2B5EF4-FFF2-40B4-BE49-F238E27FC236}">
                    <a16:creationId xmlns:a16="http://schemas.microsoft.com/office/drawing/2014/main" id="{A5E79D72-4135-4514-AB59-53605F323779}"/>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3" name="Text Box 10">
              <a:extLst>
                <a:ext uri="{FF2B5EF4-FFF2-40B4-BE49-F238E27FC236}">
                  <a16:creationId xmlns:a16="http://schemas.microsoft.com/office/drawing/2014/main" id="{7663393C-F7B6-4BC7-BB42-03A6BAD37EB8}"/>
                </a:ext>
              </a:extLst>
            </p:cNvPr>
            <p:cNvSpPr txBox="1">
              <a:spLocks noChangeArrowheads="1"/>
            </p:cNvSpPr>
            <p:nvPr/>
          </p:nvSpPr>
          <p:spPr bwMode="auto">
            <a:xfrm>
              <a:off x="3468624" y="855355"/>
              <a:ext cx="713232" cy="90794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03</a:t>
              </a:r>
            </a:p>
            <a:p>
              <a:pPr algn="ctr"/>
              <a:r>
                <a:rPr lang="en-US" sz="1100" b="1" dirty="0">
                  <a:solidFill>
                    <a:schemeClr val="bg1"/>
                  </a:solidFill>
                </a:rPr>
                <a:t>OPTION</a:t>
              </a:r>
            </a:p>
          </p:txBody>
        </p:sp>
      </p:grpSp>
      <p:sp>
        <p:nvSpPr>
          <p:cNvPr id="88" name="TextBox 87">
            <a:extLst>
              <a:ext uri="{FF2B5EF4-FFF2-40B4-BE49-F238E27FC236}">
                <a16:creationId xmlns:a16="http://schemas.microsoft.com/office/drawing/2014/main" id="{98BB482D-86F0-4D10-9A86-77EB55D23419}"/>
              </a:ext>
            </a:extLst>
          </p:cNvPr>
          <p:cNvSpPr txBox="1"/>
          <p:nvPr/>
        </p:nvSpPr>
        <p:spPr>
          <a:xfrm>
            <a:off x="8061960" y="533400"/>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89" name="TextBox 88">
            <a:extLst>
              <a:ext uri="{FF2B5EF4-FFF2-40B4-BE49-F238E27FC236}">
                <a16:creationId xmlns:a16="http://schemas.microsoft.com/office/drawing/2014/main" id="{C5DCDC71-D920-4F1B-B072-1DE305454C4C}"/>
              </a:ext>
            </a:extLst>
          </p:cNvPr>
          <p:cNvSpPr txBox="1"/>
          <p:nvPr/>
        </p:nvSpPr>
        <p:spPr>
          <a:xfrm>
            <a:off x="8061960" y="2667000"/>
            <a:ext cx="3749040" cy="3200876"/>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pic>
        <p:nvPicPr>
          <p:cNvPr id="28" name="Picture 27">
            <a:hlinkClick r:id="rId2"/>
            <a:extLst>
              <a:ext uri="{FF2B5EF4-FFF2-40B4-BE49-F238E27FC236}">
                <a16:creationId xmlns:a16="http://schemas.microsoft.com/office/drawing/2014/main" id="{F9CBC83D-20BF-46F9-B679-43F4969C801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97716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88"/>
                                        </p:tgtEl>
                                        <p:attrNameLst>
                                          <p:attrName>style.visibility</p:attrName>
                                        </p:attrNameLst>
                                      </p:cBhvr>
                                      <p:to>
                                        <p:strVal val="visible"/>
                                      </p:to>
                                    </p:set>
                                    <p:animEffect transition="in" filter="wipe(right)">
                                      <p:cBhvr>
                                        <p:cTn id="7" dur="500"/>
                                        <p:tgtEl>
                                          <p:spTgt spid="8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89">
                                            <p:txEl>
                                              <p:pRg st="0" end="0"/>
                                            </p:txEl>
                                          </p:spTgt>
                                        </p:tgtEl>
                                        <p:attrNameLst>
                                          <p:attrName>style.visibility</p:attrName>
                                        </p:attrNameLst>
                                      </p:cBhvr>
                                      <p:to>
                                        <p:strVal val="visible"/>
                                      </p:to>
                                    </p:set>
                                    <p:animEffect transition="in" filter="fade">
                                      <p:cBhvr>
                                        <p:cTn id="11" dur="500"/>
                                        <p:tgtEl>
                                          <p:spTgt spid="89">
                                            <p:txEl>
                                              <p:pRg st="0" end="0"/>
                                            </p:txEl>
                                          </p:spTgt>
                                        </p:tgtEl>
                                      </p:cBhvr>
                                    </p:animEffect>
                                    <p:anim calcmode="lin" valueType="num">
                                      <p:cBhvr>
                                        <p:cTn id="12" dur="500" fill="hold"/>
                                        <p:tgtEl>
                                          <p:spTgt spid="89">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89">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89">
                                            <p:txEl>
                                              <p:pRg st="2" end="2"/>
                                            </p:txEl>
                                          </p:spTgt>
                                        </p:tgtEl>
                                        <p:attrNameLst>
                                          <p:attrName>style.visibility</p:attrName>
                                        </p:attrNameLst>
                                      </p:cBhvr>
                                      <p:to>
                                        <p:strVal val="visible"/>
                                      </p:to>
                                    </p:set>
                                    <p:animEffect transition="in" filter="fade">
                                      <p:cBhvr>
                                        <p:cTn id="17" dur="500"/>
                                        <p:tgtEl>
                                          <p:spTgt spid="89">
                                            <p:txEl>
                                              <p:pRg st="2" end="2"/>
                                            </p:txEl>
                                          </p:spTgt>
                                        </p:tgtEl>
                                      </p:cBhvr>
                                    </p:animEffect>
                                    <p:anim calcmode="lin" valueType="num">
                                      <p:cBhvr>
                                        <p:cTn id="18" dur="500" fill="hold"/>
                                        <p:tgtEl>
                                          <p:spTgt spid="89">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89">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89">
                                            <p:txEl>
                                              <p:pRg st="4" end="4"/>
                                            </p:txEl>
                                          </p:spTgt>
                                        </p:tgtEl>
                                        <p:attrNameLst>
                                          <p:attrName>style.visibility</p:attrName>
                                        </p:attrNameLst>
                                      </p:cBhvr>
                                      <p:to>
                                        <p:strVal val="visible"/>
                                      </p:to>
                                    </p:set>
                                    <p:animEffect transition="in" filter="fade">
                                      <p:cBhvr>
                                        <p:cTn id="23" dur="500"/>
                                        <p:tgtEl>
                                          <p:spTgt spid="89">
                                            <p:txEl>
                                              <p:pRg st="4" end="4"/>
                                            </p:txEl>
                                          </p:spTgt>
                                        </p:tgtEl>
                                      </p:cBhvr>
                                    </p:animEffect>
                                    <p:anim calcmode="lin" valueType="num">
                                      <p:cBhvr>
                                        <p:cTn id="24" dur="500" fill="hold"/>
                                        <p:tgtEl>
                                          <p:spTgt spid="89">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89">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89">
                                            <p:txEl>
                                              <p:pRg st="5" end="5"/>
                                            </p:txEl>
                                          </p:spTgt>
                                        </p:tgtEl>
                                        <p:attrNameLst>
                                          <p:attrName>style.visibility</p:attrName>
                                        </p:attrNameLst>
                                      </p:cBhvr>
                                      <p:to>
                                        <p:strVal val="visible"/>
                                      </p:to>
                                    </p:set>
                                    <p:animEffect transition="in" filter="fade">
                                      <p:cBhvr>
                                        <p:cTn id="29" dur="500"/>
                                        <p:tgtEl>
                                          <p:spTgt spid="89">
                                            <p:txEl>
                                              <p:pRg st="5" end="5"/>
                                            </p:txEl>
                                          </p:spTgt>
                                        </p:tgtEl>
                                      </p:cBhvr>
                                    </p:animEffect>
                                    <p:anim calcmode="lin" valueType="num">
                                      <p:cBhvr>
                                        <p:cTn id="30" dur="500" fill="hold"/>
                                        <p:tgtEl>
                                          <p:spTgt spid="89">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89">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89">
                                            <p:txEl>
                                              <p:pRg st="6" end="6"/>
                                            </p:txEl>
                                          </p:spTgt>
                                        </p:tgtEl>
                                        <p:attrNameLst>
                                          <p:attrName>style.visibility</p:attrName>
                                        </p:attrNameLst>
                                      </p:cBhvr>
                                      <p:to>
                                        <p:strVal val="visible"/>
                                      </p:to>
                                    </p:set>
                                    <p:animEffect transition="in" filter="fade">
                                      <p:cBhvr>
                                        <p:cTn id="35" dur="500"/>
                                        <p:tgtEl>
                                          <p:spTgt spid="89">
                                            <p:txEl>
                                              <p:pRg st="6" end="6"/>
                                            </p:txEl>
                                          </p:spTgt>
                                        </p:tgtEl>
                                      </p:cBhvr>
                                    </p:animEffect>
                                    <p:anim calcmode="lin" valueType="num">
                                      <p:cBhvr>
                                        <p:cTn id="36" dur="500" fill="hold"/>
                                        <p:tgtEl>
                                          <p:spTgt spid="89">
                                            <p:txEl>
                                              <p:pRg st="6" end="6"/>
                                            </p:txEl>
                                          </p:spTgt>
                                        </p:tgtEl>
                                        <p:attrNameLst>
                                          <p:attrName>ppt_x</p:attrName>
                                        </p:attrNameLst>
                                      </p:cBhvr>
                                      <p:tavLst>
                                        <p:tav tm="0">
                                          <p:val>
                                            <p:strVal val="#ppt_x"/>
                                          </p:val>
                                        </p:tav>
                                        <p:tav tm="100000">
                                          <p:val>
                                            <p:strVal val="#ppt_x"/>
                                          </p:val>
                                        </p:tav>
                                      </p:tavLst>
                                    </p:anim>
                                    <p:anim calcmode="lin" valueType="num">
                                      <p:cBhvr>
                                        <p:cTn id="37" dur="500" fill="hold"/>
                                        <p:tgtEl>
                                          <p:spTgt spid="89">
                                            <p:txEl>
                                              <p:pRg st="6" end="6"/>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nodeType="afterEffect">
                                  <p:stCondLst>
                                    <p:cond delay="0"/>
                                  </p:stCondLst>
                                  <p:childTnLst>
                                    <p:set>
                                      <p:cBhvr>
                                        <p:cTn id="40" dur="1" fill="hold">
                                          <p:stCondLst>
                                            <p:cond delay="0"/>
                                          </p:stCondLst>
                                        </p:cTn>
                                        <p:tgtEl>
                                          <p:spTgt spid="61"/>
                                        </p:tgtEl>
                                        <p:attrNameLst>
                                          <p:attrName>style.visibility</p:attrName>
                                        </p:attrNameLst>
                                      </p:cBhvr>
                                      <p:to>
                                        <p:strVal val="visible"/>
                                      </p:to>
                                    </p:set>
                                    <p:animEffect transition="in" filter="fade">
                                      <p:cBhvr>
                                        <p:cTn id="41" dur="1000"/>
                                        <p:tgtEl>
                                          <p:spTgt spid="61"/>
                                        </p:tgtEl>
                                      </p:cBhvr>
                                    </p:animEffect>
                                    <p:anim calcmode="lin" valueType="num">
                                      <p:cBhvr>
                                        <p:cTn id="42" dur="1000" fill="hold"/>
                                        <p:tgtEl>
                                          <p:spTgt spid="61"/>
                                        </p:tgtEl>
                                        <p:attrNameLst>
                                          <p:attrName>ppt_x</p:attrName>
                                        </p:attrNameLst>
                                      </p:cBhvr>
                                      <p:tavLst>
                                        <p:tav tm="0">
                                          <p:val>
                                            <p:strVal val="#ppt_x"/>
                                          </p:val>
                                        </p:tav>
                                        <p:tav tm="100000">
                                          <p:val>
                                            <p:strVal val="#ppt_x"/>
                                          </p:val>
                                        </p:tav>
                                      </p:tavLst>
                                    </p:anim>
                                    <p:anim calcmode="lin" valueType="num">
                                      <p:cBhvr>
                                        <p:cTn id="43" dur="1000" fill="hold"/>
                                        <p:tgtEl>
                                          <p:spTgt spid="61"/>
                                        </p:tgtEl>
                                        <p:attrNameLst>
                                          <p:attrName>ppt_y</p:attrName>
                                        </p:attrNameLst>
                                      </p:cBhvr>
                                      <p:tavLst>
                                        <p:tav tm="0">
                                          <p:val>
                                            <p:strVal val="#ppt_y+.1"/>
                                          </p:val>
                                        </p:tav>
                                        <p:tav tm="100000">
                                          <p:val>
                                            <p:strVal val="#ppt_y"/>
                                          </p:val>
                                        </p:tav>
                                      </p:tavLst>
                                    </p:anim>
                                  </p:childTnLst>
                                </p:cTn>
                              </p:par>
                            </p:childTnLst>
                          </p:cTn>
                        </p:par>
                        <p:par>
                          <p:cTn id="44" fill="hold">
                            <p:stCondLst>
                              <p:cond delay="4000"/>
                            </p:stCondLst>
                            <p:childTnLst>
                              <p:par>
                                <p:cTn id="45" presetID="53" presetClass="entr" presetSubtype="16" fill="hold" nodeType="afterEffect">
                                  <p:stCondLst>
                                    <p:cond delay="0"/>
                                  </p:stCondLst>
                                  <p:childTnLst>
                                    <p:set>
                                      <p:cBhvr>
                                        <p:cTn id="46" dur="1" fill="hold">
                                          <p:stCondLst>
                                            <p:cond delay="0"/>
                                          </p:stCondLst>
                                        </p:cTn>
                                        <p:tgtEl>
                                          <p:spTgt spid="62"/>
                                        </p:tgtEl>
                                        <p:attrNameLst>
                                          <p:attrName>style.visibility</p:attrName>
                                        </p:attrNameLst>
                                      </p:cBhvr>
                                      <p:to>
                                        <p:strVal val="visible"/>
                                      </p:to>
                                    </p:set>
                                    <p:anim calcmode="lin" valueType="num">
                                      <p:cBhvr>
                                        <p:cTn id="47" dur="1000" fill="hold"/>
                                        <p:tgtEl>
                                          <p:spTgt spid="62"/>
                                        </p:tgtEl>
                                        <p:attrNameLst>
                                          <p:attrName>ppt_w</p:attrName>
                                        </p:attrNameLst>
                                      </p:cBhvr>
                                      <p:tavLst>
                                        <p:tav tm="0">
                                          <p:val>
                                            <p:fltVal val="0"/>
                                          </p:val>
                                        </p:tav>
                                        <p:tav tm="100000">
                                          <p:val>
                                            <p:strVal val="#ppt_w"/>
                                          </p:val>
                                        </p:tav>
                                      </p:tavLst>
                                    </p:anim>
                                    <p:anim calcmode="lin" valueType="num">
                                      <p:cBhvr>
                                        <p:cTn id="48" dur="1000" fill="hold"/>
                                        <p:tgtEl>
                                          <p:spTgt spid="62"/>
                                        </p:tgtEl>
                                        <p:attrNameLst>
                                          <p:attrName>ppt_h</p:attrName>
                                        </p:attrNameLst>
                                      </p:cBhvr>
                                      <p:tavLst>
                                        <p:tav tm="0">
                                          <p:val>
                                            <p:fltVal val="0"/>
                                          </p:val>
                                        </p:tav>
                                        <p:tav tm="100000">
                                          <p:val>
                                            <p:strVal val="#ppt_h"/>
                                          </p:val>
                                        </p:tav>
                                      </p:tavLst>
                                    </p:anim>
                                    <p:animEffect transition="in" filter="fade">
                                      <p:cBhvr>
                                        <p:cTn id="49" dur="1000"/>
                                        <p:tgtEl>
                                          <p:spTgt spid="62"/>
                                        </p:tgtEl>
                                      </p:cBhvr>
                                    </p:animEffect>
                                  </p:childTnLst>
                                </p:cTn>
                              </p:par>
                            </p:childTnLst>
                          </p:cTn>
                        </p:par>
                        <p:par>
                          <p:cTn id="50" fill="hold">
                            <p:stCondLst>
                              <p:cond delay="5000"/>
                            </p:stCondLst>
                            <p:childTnLst>
                              <p:par>
                                <p:cTn id="51" presetID="42" presetClass="entr" presetSubtype="0" fill="hold" nodeType="afterEffect">
                                  <p:stCondLst>
                                    <p:cond delay="0"/>
                                  </p:stCondLst>
                                  <p:childTnLst>
                                    <p:set>
                                      <p:cBhvr>
                                        <p:cTn id="52" dur="1" fill="hold">
                                          <p:stCondLst>
                                            <p:cond delay="0"/>
                                          </p:stCondLst>
                                        </p:cTn>
                                        <p:tgtEl>
                                          <p:spTgt spid="71"/>
                                        </p:tgtEl>
                                        <p:attrNameLst>
                                          <p:attrName>style.visibility</p:attrName>
                                        </p:attrNameLst>
                                      </p:cBhvr>
                                      <p:to>
                                        <p:strVal val="visible"/>
                                      </p:to>
                                    </p:set>
                                    <p:animEffect transition="in" filter="fade">
                                      <p:cBhvr>
                                        <p:cTn id="53" dur="1000"/>
                                        <p:tgtEl>
                                          <p:spTgt spid="71"/>
                                        </p:tgtEl>
                                      </p:cBhvr>
                                    </p:animEffect>
                                    <p:anim calcmode="lin" valueType="num">
                                      <p:cBhvr>
                                        <p:cTn id="54" dur="1000" fill="hold"/>
                                        <p:tgtEl>
                                          <p:spTgt spid="71"/>
                                        </p:tgtEl>
                                        <p:attrNameLst>
                                          <p:attrName>ppt_x</p:attrName>
                                        </p:attrNameLst>
                                      </p:cBhvr>
                                      <p:tavLst>
                                        <p:tav tm="0">
                                          <p:val>
                                            <p:strVal val="#ppt_x"/>
                                          </p:val>
                                        </p:tav>
                                        <p:tav tm="100000">
                                          <p:val>
                                            <p:strVal val="#ppt_x"/>
                                          </p:val>
                                        </p:tav>
                                      </p:tavLst>
                                    </p:anim>
                                    <p:anim calcmode="lin" valueType="num">
                                      <p:cBhvr>
                                        <p:cTn id="55" dur="1000" fill="hold"/>
                                        <p:tgtEl>
                                          <p:spTgt spid="71"/>
                                        </p:tgtEl>
                                        <p:attrNameLst>
                                          <p:attrName>ppt_y</p:attrName>
                                        </p:attrNameLst>
                                      </p:cBhvr>
                                      <p:tavLst>
                                        <p:tav tm="0">
                                          <p:val>
                                            <p:strVal val="#ppt_y+.1"/>
                                          </p:val>
                                        </p:tav>
                                        <p:tav tm="100000">
                                          <p:val>
                                            <p:strVal val="#ppt_y"/>
                                          </p:val>
                                        </p:tav>
                                      </p:tavLst>
                                    </p:anim>
                                  </p:childTnLst>
                                </p:cTn>
                              </p:par>
                            </p:childTnLst>
                          </p:cTn>
                        </p:par>
                        <p:par>
                          <p:cTn id="56" fill="hold">
                            <p:stCondLst>
                              <p:cond delay="6000"/>
                            </p:stCondLst>
                            <p:childTnLst>
                              <p:par>
                                <p:cTn id="57" presetID="53" presetClass="entr" presetSubtype="16" fill="hold" nodeType="afterEffect">
                                  <p:stCondLst>
                                    <p:cond delay="0"/>
                                  </p:stCondLst>
                                  <p:childTnLst>
                                    <p:set>
                                      <p:cBhvr>
                                        <p:cTn id="58" dur="1" fill="hold">
                                          <p:stCondLst>
                                            <p:cond delay="0"/>
                                          </p:stCondLst>
                                        </p:cTn>
                                        <p:tgtEl>
                                          <p:spTgt spid="72"/>
                                        </p:tgtEl>
                                        <p:attrNameLst>
                                          <p:attrName>style.visibility</p:attrName>
                                        </p:attrNameLst>
                                      </p:cBhvr>
                                      <p:to>
                                        <p:strVal val="visible"/>
                                      </p:to>
                                    </p:set>
                                    <p:anim calcmode="lin" valueType="num">
                                      <p:cBhvr>
                                        <p:cTn id="59" dur="1000" fill="hold"/>
                                        <p:tgtEl>
                                          <p:spTgt spid="72"/>
                                        </p:tgtEl>
                                        <p:attrNameLst>
                                          <p:attrName>ppt_w</p:attrName>
                                        </p:attrNameLst>
                                      </p:cBhvr>
                                      <p:tavLst>
                                        <p:tav tm="0">
                                          <p:val>
                                            <p:fltVal val="0"/>
                                          </p:val>
                                        </p:tav>
                                        <p:tav tm="100000">
                                          <p:val>
                                            <p:strVal val="#ppt_w"/>
                                          </p:val>
                                        </p:tav>
                                      </p:tavLst>
                                    </p:anim>
                                    <p:anim calcmode="lin" valueType="num">
                                      <p:cBhvr>
                                        <p:cTn id="60" dur="1000" fill="hold"/>
                                        <p:tgtEl>
                                          <p:spTgt spid="72"/>
                                        </p:tgtEl>
                                        <p:attrNameLst>
                                          <p:attrName>ppt_h</p:attrName>
                                        </p:attrNameLst>
                                      </p:cBhvr>
                                      <p:tavLst>
                                        <p:tav tm="0">
                                          <p:val>
                                            <p:fltVal val="0"/>
                                          </p:val>
                                        </p:tav>
                                        <p:tav tm="100000">
                                          <p:val>
                                            <p:strVal val="#ppt_h"/>
                                          </p:val>
                                        </p:tav>
                                      </p:tavLst>
                                    </p:anim>
                                    <p:animEffect transition="in" filter="fade">
                                      <p:cBhvr>
                                        <p:cTn id="61" dur="1000"/>
                                        <p:tgtEl>
                                          <p:spTgt spid="72"/>
                                        </p:tgtEl>
                                      </p:cBhvr>
                                    </p:animEffect>
                                  </p:childTnLst>
                                </p:cTn>
                              </p:par>
                            </p:childTnLst>
                          </p:cTn>
                        </p:par>
                        <p:par>
                          <p:cTn id="62" fill="hold">
                            <p:stCondLst>
                              <p:cond delay="7000"/>
                            </p:stCondLst>
                            <p:childTnLst>
                              <p:par>
                                <p:cTn id="63" presetID="42" presetClass="entr" presetSubtype="0" fill="hold" nodeType="afterEffect">
                                  <p:stCondLst>
                                    <p:cond delay="0"/>
                                  </p:stCondLst>
                                  <p:childTnLst>
                                    <p:set>
                                      <p:cBhvr>
                                        <p:cTn id="64" dur="1" fill="hold">
                                          <p:stCondLst>
                                            <p:cond delay="0"/>
                                          </p:stCondLst>
                                        </p:cTn>
                                        <p:tgtEl>
                                          <p:spTgt spid="80"/>
                                        </p:tgtEl>
                                        <p:attrNameLst>
                                          <p:attrName>style.visibility</p:attrName>
                                        </p:attrNameLst>
                                      </p:cBhvr>
                                      <p:to>
                                        <p:strVal val="visible"/>
                                      </p:to>
                                    </p:set>
                                    <p:animEffect transition="in" filter="fade">
                                      <p:cBhvr>
                                        <p:cTn id="65" dur="1000"/>
                                        <p:tgtEl>
                                          <p:spTgt spid="80"/>
                                        </p:tgtEl>
                                      </p:cBhvr>
                                    </p:animEffect>
                                    <p:anim calcmode="lin" valueType="num">
                                      <p:cBhvr>
                                        <p:cTn id="66" dur="1000" fill="hold"/>
                                        <p:tgtEl>
                                          <p:spTgt spid="80"/>
                                        </p:tgtEl>
                                        <p:attrNameLst>
                                          <p:attrName>ppt_x</p:attrName>
                                        </p:attrNameLst>
                                      </p:cBhvr>
                                      <p:tavLst>
                                        <p:tav tm="0">
                                          <p:val>
                                            <p:strVal val="#ppt_x"/>
                                          </p:val>
                                        </p:tav>
                                        <p:tav tm="100000">
                                          <p:val>
                                            <p:strVal val="#ppt_x"/>
                                          </p:val>
                                        </p:tav>
                                      </p:tavLst>
                                    </p:anim>
                                    <p:anim calcmode="lin" valueType="num">
                                      <p:cBhvr>
                                        <p:cTn id="67" dur="1000" fill="hold"/>
                                        <p:tgtEl>
                                          <p:spTgt spid="80"/>
                                        </p:tgtEl>
                                        <p:attrNameLst>
                                          <p:attrName>ppt_y</p:attrName>
                                        </p:attrNameLst>
                                      </p:cBhvr>
                                      <p:tavLst>
                                        <p:tav tm="0">
                                          <p:val>
                                            <p:strVal val="#ppt_y+.1"/>
                                          </p:val>
                                        </p:tav>
                                        <p:tav tm="100000">
                                          <p:val>
                                            <p:strVal val="#ppt_y"/>
                                          </p:val>
                                        </p:tav>
                                      </p:tavLst>
                                    </p:anim>
                                  </p:childTnLst>
                                </p:cTn>
                              </p:par>
                            </p:childTnLst>
                          </p:cTn>
                        </p:par>
                        <p:par>
                          <p:cTn id="68" fill="hold">
                            <p:stCondLst>
                              <p:cond delay="8000"/>
                            </p:stCondLst>
                            <p:childTnLst>
                              <p:par>
                                <p:cTn id="69" presetID="53" presetClass="entr" presetSubtype="16" fill="hold" nodeType="afterEffect">
                                  <p:stCondLst>
                                    <p:cond delay="0"/>
                                  </p:stCondLst>
                                  <p:childTnLst>
                                    <p:set>
                                      <p:cBhvr>
                                        <p:cTn id="70" dur="1" fill="hold">
                                          <p:stCondLst>
                                            <p:cond delay="0"/>
                                          </p:stCondLst>
                                        </p:cTn>
                                        <p:tgtEl>
                                          <p:spTgt spid="81"/>
                                        </p:tgtEl>
                                        <p:attrNameLst>
                                          <p:attrName>style.visibility</p:attrName>
                                        </p:attrNameLst>
                                      </p:cBhvr>
                                      <p:to>
                                        <p:strVal val="visible"/>
                                      </p:to>
                                    </p:set>
                                    <p:anim calcmode="lin" valueType="num">
                                      <p:cBhvr>
                                        <p:cTn id="71" dur="1000" fill="hold"/>
                                        <p:tgtEl>
                                          <p:spTgt spid="81"/>
                                        </p:tgtEl>
                                        <p:attrNameLst>
                                          <p:attrName>ppt_w</p:attrName>
                                        </p:attrNameLst>
                                      </p:cBhvr>
                                      <p:tavLst>
                                        <p:tav tm="0">
                                          <p:val>
                                            <p:fltVal val="0"/>
                                          </p:val>
                                        </p:tav>
                                        <p:tav tm="100000">
                                          <p:val>
                                            <p:strVal val="#ppt_w"/>
                                          </p:val>
                                        </p:tav>
                                      </p:tavLst>
                                    </p:anim>
                                    <p:anim calcmode="lin" valueType="num">
                                      <p:cBhvr>
                                        <p:cTn id="72" dur="1000" fill="hold"/>
                                        <p:tgtEl>
                                          <p:spTgt spid="81"/>
                                        </p:tgtEl>
                                        <p:attrNameLst>
                                          <p:attrName>ppt_h</p:attrName>
                                        </p:attrNameLst>
                                      </p:cBhvr>
                                      <p:tavLst>
                                        <p:tav tm="0">
                                          <p:val>
                                            <p:fltVal val="0"/>
                                          </p:val>
                                        </p:tav>
                                        <p:tav tm="100000">
                                          <p:val>
                                            <p:strVal val="#ppt_h"/>
                                          </p:val>
                                        </p:tav>
                                      </p:tavLst>
                                    </p:anim>
                                    <p:animEffect transition="in" filter="fade">
                                      <p:cBhvr>
                                        <p:cTn id="73" dur="10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p:bldP spid="8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1456</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2019-09-24T19:17:13Z</dcterms:modified>
</cp:coreProperties>
</file>