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91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8B0DA0CC-2205-4751-8747-5A26DA4997D2}"/>
              </a:ext>
            </a:extLst>
          </p:cNvPr>
          <p:cNvSpPr/>
          <p:nvPr/>
        </p:nvSpPr>
        <p:spPr>
          <a:xfrm>
            <a:off x="1964669" y="1917556"/>
            <a:ext cx="970537" cy="438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6">
            <a:extLst>
              <a:ext uri="{FF2B5EF4-FFF2-40B4-BE49-F238E27FC236}">
                <a16:creationId xmlns:a16="http://schemas.microsoft.com/office/drawing/2014/main" id="{B7361CCB-8230-4164-92F4-DC2218669D82}"/>
              </a:ext>
            </a:extLst>
          </p:cNvPr>
          <p:cNvGrpSpPr/>
          <p:nvPr/>
        </p:nvGrpSpPr>
        <p:grpSpPr>
          <a:xfrm>
            <a:off x="1925081" y="1828800"/>
            <a:ext cx="4256934" cy="996176"/>
            <a:chOff x="1925081" y="1828800"/>
            <a:chExt cx="4256934" cy="996176"/>
          </a:xfrm>
        </p:grpSpPr>
        <p:sp>
          <p:nvSpPr>
            <p:cNvPr id="5" name="Rectangle 4">
              <a:extLst>
                <a:ext uri="{FF2B5EF4-FFF2-40B4-BE49-F238E27FC236}">
                  <a16:creationId xmlns:a16="http://schemas.microsoft.com/office/drawing/2014/main" id="{CE6088BC-C074-48F0-9F74-BA0A90964E2E}"/>
                </a:ext>
              </a:extLst>
            </p:cNvPr>
            <p:cNvSpPr/>
            <p:nvPr/>
          </p:nvSpPr>
          <p:spPr>
            <a:xfrm>
              <a:off x="1925081" y="1828800"/>
              <a:ext cx="4256934" cy="996176"/>
            </a:xfrm>
            <a:prstGeom prst="rect">
              <a:avLst/>
            </a:prstGeom>
            <a:solidFill>
              <a:srgbClr val="EF342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30F69EB7-3BE1-4FD7-8951-9C3813C9954D}"/>
                </a:ext>
              </a:extLst>
            </p:cNvPr>
            <p:cNvSpPr txBox="1"/>
            <p:nvPr/>
          </p:nvSpPr>
          <p:spPr>
            <a:xfrm>
              <a:off x="2138158" y="2003695"/>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01</a:t>
              </a:r>
            </a:p>
          </p:txBody>
        </p:sp>
      </p:grpSp>
      <p:grpSp>
        <p:nvGrpSpPr>
          <p:cNvPr id="9" name="Group 8">
            <a:extLst>
              <a:ext uri="{FF2B5EF4-FFF2-40B4-BE49-F238E27FC236}">
                <a16:creationId xmlns:a16="http://schemas.microsoft.com/office/drawing/2014/main" id="{1BDD8BB5-1C80-45FD-8835-7C9945AC0964}"/>
              </a:ext>
            </a:extLst>
          </p:cNvPr>
          <p:cNvGrpSpPr/>
          <p:nvPr/>
        </p:nvGrpSpPr>
        <p:grpSpPr>
          <a:xfrm>
            <a:off x="1925081" y="4212683"/>
            <a:ext cx="4256934" cy="996176"/>
            <a:chOff x="1925081" y="4212683"/>
            <a:chExt cx="4256934" cy="996176"/>
          </a:xfrm>
        </p:grpSpPr>
        <p:sp>
          <p:nvSpPr>
            <p:cNvPr id="32" name="Rectangle 31">
              <a:extLst>
                <a:ext uri="{FF2B5EF4-FFF2-40B4-BE49-F238E27FC236}">
                  <a16:creationId xmlns:a16="http://schemas.microsoft.com/office/drawing/2014/main" id="{CA8B70E5-E1C6-4202-B155-B385A5A4E3CB}"/>
                </a:ext>
              </a:extLst>
            </p:cNvPr>
            <p:cNvSpPr/>
            <p:nvPr/>
          </p:nvSpPr>
          <p:spPr>
            <a:xfrm>
              <a:off x="1925081" y="4212683"/>
              <a:ext cx="4256934" cy="996176"/>
            </a:xfrm>
            <a:prstGeom prst="rect">
              <a:avLst/>
            </a:prstGeom>
            <a:solidFill>
              <a:srgbClr val="5C708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40AEE466-6AB9-4F9C-9190-CA9C114E9917}"/>
                </a:ext>
              </a:extLst>
            </p:cNvPr>
            <p:cNvSpPr txBox="1"/>
            <p:nvPr/>
          </p:nvSpPr>
          <p:spPr>
            <a:xfrm>
              <a:off x="2138158" y="4387604"/>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03</a:t>
              </a:r>
            </a:p>
          </p:txBody>
        </p:sp>
      </p:grpSp>
      <p:sp>
        <p:nvSpPr>
          <p:cNvPr id="42" name="Rectangle 41">
            <a:extLst>
              <a:ext uri="{FF2B5EF4-FFF2-40B4-BE49-F238E27FC236}">
                <a16:creationId xmlns:a16="http://schemas.microsoft.com/office/drawing/2014/main" id="{354CEB18-FE91-411D-88E9-D98ABB4FA35A}"/>
              </a:ext>
            </a:extLst>
          </p:cNvPr>
          <p:cNvSpPr/>
          <p:nvPr/>
        </p:nvSpPr>
        <p:spPr>
          <a:xfrm>
            <a:off x="9436392" y="1897770"/>
            <a:ext cx="970537" cy="438591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 name="Group 14">
            <a:extLst>
              <a:ext uri="{FF2B5EF4-FFF2-40B4-BE49-F238E27FC236}">
                <a16:creationId xmlns:a16="http://schemas.microsoft.com/office/drawing/2014/main" id="{13DCFC06-BF13-4545-8EBB-A45296A89E43}"/>
              </a:ext>
            </a:extLst>
          </p:cNvPr>
          <p:cNvGrpSpPr/>
          <p:nvPr/>
        </p:nvGrpSpPr>
        <p:grpSpPr>
          <a:xfrm>
            <a:off x="6182015" y="5404624"/>
            <a:ext cx="4256934" cy="996123"/>
            <a:chOff x="6182015" y="5404624"/>
            <a:chExt cx="4256934" cy="996123"/>
          </a:xfrm>
        </p:grpSpPr>
        <p:sp>
          <p:nvSpPr>
            <p:cNvPr id="52" name="Rectangle 51">
              <a:extLst>
                <a:ext uri="{FF2B5EF4-FFF2-40B4-BE49-F238E27FC236}">
                  <a16:creationId xmlns:a16="http://schemas.microsoft.com/office/drawing/2014/main" id="{B310F6B3-3BD9-45C5-A248-F5E8CB6AE132}"/>
                </a:ext>
              </a:extLst>
            </p:cNvPr>
            <p:cNvSpPr/>
            <p:nvPr/>
          </p:nvSpPr>
          <p:spPr>
            <a:xfrm>
              <a:off x="6182015" y="5404624"/>
              <a:ext cx="4256934" cy="996123"/>
            </a:xfrm>
            <a:prstGeom prst="rect">
              <a:avLst/>
            </a:prstGeom>
            <a:solidFill>
              <a:srgbClr val="7286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a:extLst>
                <a:ext uri="{FF2B5EF4-FFF2-40B4-BE49-F238E27FC236}">
                  <a16:creationId xmlns:a16="http://schemas.microsoft.com/office/drawing/2014/main" id="{58B49A93-BA96-44BC-A2F1-0A21B1A46ACA}"/>
                </a:ext>
              </a:extLst>
            </p:cNvPr>
            <p:cNvSpPr txBox="1"/>
            <p:nvPr/>
          </p:nvSpPr>
          <p:spPr>
            <a:xfrm>
              <a:off x="9587251" y="5579519"/>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04</a:t>
              </a:r>
            </a:p>
          </p:txBody>
        </p:sp>
      </p:grpSp>
      <p:grpSp>
        <p:nvGrpSpPr>
          <p:cNvPr id="14" name="Group 13">
            <a:extLst>
              <a:ext uri="{FF2B5EF4-FFF2-40B4-BE49-F238E27FC236}">
                <a16:creationId xmlns:a16="http://schemas.microsoft.com/office/drawing/2014/main" id="{5F7C7365-6D01-434A-88FD-DB507245D384}"/>
              </a:ext>
            </a:extLst>
          </p:cNvPr>
          <p:cNvGrpSpPr/>
          <p:nvPr/>
        </p:nvGrpSpPr>
        <p:grpSpPr>
          <a:xfrm>
            <a:off x="6182015" y="3020741"/>
            <a:ext cx="4256934" cy="996123"/>
            <a:chOff x="6182015" y="3020741"/>
            <a:chExt cx="4256934" cy="996123"/>
          </a:xfrm>
        </p:grpSpPr>
        <p:sp>
          <p:nvSpPr>
            <p:cNvPr id="30" name="Rectangle 29">
              <a:extLst>
                <a:ext uri="{FF2B5EF4-FFF2-40B4-BE49-F238E27FC236}">
                  <a16:creationId xmlns:a16="http://schemas.microsoft.com/office/drawing/2014/main" id="{081E35D6-686F-4DE4-8C65-CB4858148689}"/>
                </a:ext>
              </a:extLst>
            </p:cNvPr>
            <p:cNvSpPr/>
            <p:nvPr/>
          </p:nvSpPr>
          <p:spPr>
            <a:xfrm>
              <a:off x="6182015" y="3020741"/>
              <a:ext cx="4256934" cy="99612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6912258A-0B71-43F9-81FD-9EBFDB84C95E}"/>
                </a:ext>
              </a:extLst>
            </p:cNvPr>
            <p:cNvSpPr txBox="1"/>
            <p:nvPr/>
          </p:nvSpPr>
          <p:spPr>
            <a:xfrm>
              <a:off x="9587251" y="3195650"/>
              <a:ext cx="640080" cy="646331"/>
            </a:xfrm>
            <a:prstGeom prst="rect">
              <a:avLst/>
            </a:prstGeom>
            <a:noFill/>
          </p:spPr>
          <p:txBody>
            <a:bodyPr wrap="square" rtlCol="0">
              <a:spAutoFit/>
            </a:bodyPr>
            <a:lstStyle/>
            <a:p>
              <a:r>
                <a:rPr lang="en-US" sz="3600" dirty="0">
                  <a:solidFill>
                    <a:schemeClr val="bg1">
                      <a:lumMod val="95000"/>
                    </a:schemeClr>
                  </a:solidFill>
                  <a:latin typeface="Bernard MT Condensed" panose="02050806060905020404" pitchFamily="18" charset="0"/>
                  <a:ea typeface="Arimo" panose="020B0604020202020204" pitchFamily="34" charset="0"/>
                  <a:cs typeface="Arimo" panose="020B0604020202020204" pitchFamily="34" charset="0"/>
                </a:rPr>
                <a:t>02</a:t>
              </a:r>
            </a:p>
          </p:txBody>
        </p:sp>
      </p:grpSp>
      <p:sp>
        <p:nvSpPr>
          <p:cNvPr id="17" name="Freeform: Shape 16">
            <a:extLst>
              <a:ext uri="{FF2B5EF4-FFF2-40B4-BE49-F238E27FC236}">
                <a16:creationId xmlns:a16="http://schemas.microsoft.com/office/drawing/2014/main" id="{469B776C-F3E0-4C5D-8979-454555B5555B}"/>
              </a:ext>
            </a:extLst>
          </p:cNvPr>
          <p:cNvSpPr/>
          <p:nvPr/>
        </p:nvSpPr>
        <p:spPr>
          <a:xfrm>
            <a:off x="1926090" y="1828800"/>
            <a:ext cx="1064217" cy="4563433"/>
          </a:xfrm>
          <a:custGeom>
            <a:avLst/>
            <a:gdLst>
              <a:gd name="connsiteX0" fmla="*/ 571491 w 1142982"/>
              <a:gd name="connsiteY0" fmla="*/ 2683792 h 4901184"/>
              <a:gd name="connsiteX1" fmla="*/ 160011 w 1142982"/>
              <a:gd name="connsiteY1" fmla="*/ 3095272 h 4901184"/>
              <a:gd name="connsiteX2" fmla="*/ 571491 w 1142982"/>
              <a:gd name="connsiteY2" fmla="*/ 3506752 h 4901184"/>
              <a:gd name="connsiteX3" fmla="*/ 982971 w 1142982"/>
              <a:gd name="connsiteY3" fmla="*/ 3095272 h 4901184"/>
              <a:gd name="connsiteX4" fmla="*/ 571491 w 1142982"/>
              <a:gd name="connsiteY4" fmla="*/ 2683792 h 4901184"/>
              <a:gd name="connsiteX5" fmla="*/ 571491 w 1142982"/>
              <a:gd name="connsiteY5" fmla="*/ 123444 h 4901184"/>
              <a:gd name="connsiteX6" fmla="*/ 160011 w 1142982"/>
              <a:gd name="connsiteY6" fmla="*/ 534924 h 4901184"/>
              <a:gd name="connsiteX7" fmla="*/ 571491 w 1142982"/>
              <a:gd name="connsiteY7" fmla="*/ 946404 h 4901184"/>
              <a:gd name="connsiteX8" fmla="*/ 982971 w 1142982"/>
              <a:gd name="connsiteY8" fmla="*/ 534924 h 4901184"/>
              <a:gd name="connsiteX9" fmla="*/ 571491 w 1142982"/>
              <a:gd name="connsiteY9" fmla="*/ 12344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2683792"/>
                </a:moveTo>
                <a:cubicBezTo>
                  <a:pt x="344237" y="2683792"/>
                  <a:pt x="160011" y="2868018"/>
                  <a:pt x="160011" y="3095272"/>
                </a:cubicBezTo>
                <a:cubicBezTo>
                  <a:pt x="160011" y="3322526"/>
                  <a:pt x="344237" y="3506752"/>
                  <a:pt x="571491" y="3506752"/>
                </a:cubicBezTo>
                <a:cubicBezTo>
                  <a:pt x="798745" y="3506752"/>
                  <a:pt x="982971" y="3322526"/>
                  <a:pt x="982971" y="3095272"/>
                </a:cubicBezTo>
                <a:cubicBezTo>
                  <a:pt x="982971" y="2868018"/>
                  <a:pt x="798745" y="2683792"/>
                  <a:pt x="571491" y="2683792"/>
                </a:cubicBezTo>
                <a:close/>
                <a:moveTo>
                  <a:pt x="571491" y="123444"/>
                </a:moveTo>
                <a:cubicBezTo>
                  <a:pt x="344237" y="123444"/>
                  <a:pt x="160011" y="307670"/>
                  <a:pt x="160011" y="534924"/>
                </a:cubicBezTo>
                <a:cubicBezTo>
                  <a:pt x="160011" y="762178"/>
                  <a:pt x="344237" y="946404"/>
                  <a:pt x="571491" y="946404"/>
                </a:cubicBezTo>
                <a:cubicBezTo>
                  <a:pt x="798745" y="946404"/>
                  <a:pt x="982971" y="762178"/>
                  <a:pt x="982971" y="534924"/>
                </a:cubicBezTo>
                <a:cubicBezTo>
                  <a:pt x="982971" y="307670"/>
                  <a:pt x="798745" y="123444"/>
                  <a:pt x="571491" y="123444"/>
                </a:cubicBezTo>
                <a:close/>
                <a:moveTo>
                  <a:pt x="0" y="0"/>
                </a:moveTo>
                <a:lnTo>
                  <a:pt x="1142982" y="0"/>
                </a:lnTo>
                <a:lnTo>
                  <a:pt x="1142982" y="4901184"/>
                </a:lnTo>
                <a:lnTo>
                  <a:pt x="0" y="4901184"/>
                </a:lnTo>
                <a:close/>
              </a:path>
            </a:pathLst>
          </a:custGeom>
          <a:solidFill>
            <a:schemeClr val="bg1"/>
          </a:solidFill>
          <a:ln>
            <a:noFill/>
          </a:ln>
          <a:effectLst>
            <a:outerShdw blurRad="508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 name="Straight Connector 2"/>
          <p:cNvCxnSpPr/>
          <p:nvPr/>
        </p:nvCxnSpPr>
        <p:spPr>
          <a:xfrm flipV="1">
            <a:off x="1466746" y="4146464"/>
            <a:ext cx="0" cy="1644"/>
          </a:xfrm>
          <a:prstGeom prst="line">
            <a:avLst/>
          </a:prstGeom>
        </p:spPr>
        <p:style>
          <a:lnRef idx="1">
            <a:schemeClr val="accent1"/>
          </a:lnRef>
          <a:fillRef idx="0">
            <a:schemeClr val="accent1"/>
          </a:fillRef>
          <a:effectRef idx="0">
            <a:schemeClr val="accent1"/>
          </a:effectRef>
          <a:fontRef idx="minor">
            <a:schemeClr val="tx1"/>
          </a:fontRef>
        </p:style>
      </p:cxnSp>
      <p:grpSp>
        <p:nvGrpSpPr>
          <p:cNvPr id="13" name="Group 12">
            <a:extLst>
              <a:ext uri="{FF2B5EF4-FFF2-40B4-BE49-F238E27FC236}">
                <a16:creationId xmlns:a16="http://schemas.microsoft.com/office/drawing/2014/main" id="{3EF9EE64-BF89-489E-A5C2-F2D76F6AEB6E}"/>
              </a:ext>
            </a:extLst>
          </p:cNvPr>
          <p:cNvGrpSpPr/>
          <p:nvPr/>
        </p:nvGrpSpPr>
        <p:grpSpPr>
          <a:xfrm>
            <a:off x="1925080" y="3020741"/>
            <a:ext cx="7425715" cy="1018240"/>
            <a:chOff x="1925080" y="3020741"/>
            <a:chExt cx="7425715" cy="1018240"/>
          </a:xfrm>
        </p:grpSpPr>
        <p:sp>
          <p:nvSpPr>
            <p:cNvPr id="29" name="Rectangle 28">
              <a:extLst>
                <a:ext uri="{FF2B5EF4-FFF2-40B4-BE49-F238E27FC236}">
                  <a16:creationId xmlns:a16="http://schemas.microsoft.com/office/drawing/2014/main" id="{2B16D84B-967A-4D96-A838-F06A26B0B21C}"/>
                </a:ext>
              </a:extLst>
            </p:cNvPr>
            <p:cNvSpPr/>
            <p:nvPr/>
          </p:nvSpPr>
          <p:spPr>
            <a:xfrm>
              <a:off x="1925080" y="3020741"/>
              <a:ext cx="7270503" cy="996176"/>
            </a:xfrm>
            <a:prstGeom prst="rect">
              <a:avLst/>
            </a:prstGeom>
            <a:solidFill>
              <a:srgbClr val="44546B"/>
            </a:solidFill>
            <a:ln>
              <a:noFill/>
            </a:ln>
            <a:effectLst>
              <a:outerShdw blurRad="635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a:extLst>
                <a:ext uri="{FF2B5EF4-FFF2-40B4-BE49-F238E27FC236}">
                  <a16:creationId xmlns:a16="http://schemas.microsoft.com/office/drawing/2014/main" id="{DDB96BD8-61C9-44DD-BEBB-527AD72908FC}"/>
                </a:ext>
              </a:extLst>
            </p:cNvPr>
            <p:cNvSpPr txBox="1"/>
            <p:nvPr/>
          </p:nvSpPr>
          <p:spPr>
            <a:xfrm>
              <a:off x="4023360" y="3054096"/>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grpSp>
        <p:nvGrpSpPr>
          <p:cNvPr id="12" name="Group 11">
            <a:extLst>
              <a:ext uri="{FF2B5EF4-FFF2-40B4-BE49-F238E27FC236}">
                <a16:creationId xmlns:a16="http://schemas.microsoft.com/office/drawing/2014/main" id="{43C91E86-E799-4DD5-95C7-92CDEEA9A5C4}"/>
              </a:ext>
            </a:extLst>
          </p:cNvPr>
          <p:cNvGrpSpPr/>
          <p:nvPr/>
        </p:nvGrpSpPr>
        <p:grpSpPr>
          <a:xfrm>
            <a:off x="1925081" y="5404624"/>
            <a:ext cx="7425714" cy="996176"/>
            <a:chOff x="1925081" y="5404624"/>
            <a:chExt cx="7425714" cy="996176"/>
          </a:xfrm>
        </p:grpSpPr>
        <p:sp>
          <p:nvSpPr>
            <p:cNvPr id="51" name="Rectangle 50">
              <a:extLst>
                <a:ext uri="{FF2B5EF4-FFF2-40B4-BE49-F238E27FC236}">
                  <a16:creationId xmlns:a16="http://schemas.microsoft.com/office/drawing/2014/main" id="{664F55A0-470D-4EFA-89E3-0CB33C31C129}"/>
                </a:ext>
              </a:extLst>
            </p:cNvPr>
            <p:cNvSpPr/>
            <p:nvPr/>
          </p:nvSpPr>
          <p:spPr>
            <a:xfrm>
              <a:off x="1925081" y="5404624"/>
              <a:ext cx="7270504" cy="996176"/>
            </a:xfrm>
            <a:prstGeom prst="rect">
              <a:avLst/>
            </a:prstGeom>
            <a:solidFill>
              <a:srgbClr val="72869F"/>
            </a:solidFill>
            <a:ln>
              <a:noFill/>
            </a:ln>
            <a:effectLst>
              <a:outerShdw blurRad="635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extBox 30">
              <a:extLst>
                <a:ext uri="{FF2B5EF4-FFF2-40B4-BE49-F238E27FC236}">
                  <a16:creationId xmlns:a16="http://schemas.microsoft.com/office/drawing/2014/main" id="{1BC02E95-F8F5-4803-ACEB-EF828A719CB1}"/>
                </a:ext>
              </a:extLst>
            </p:cNvPr>
            <p:cNvSpPr txBox="1"/>
            <p:nvPr/>
          </p:nvSpPr>
          <p:spPr>
            <a:xfrm>
              <a:off x="4023360" y="5415862"/>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5" name="Graphic 34" descr="Beaker">
            <a:extLst>
              <a:ext uri="{FF2B5EF4-FFF2-40B4-BE49-F238E27FC236}">
                <a16:creationId xmlns:a16="http://schemas.microsoft.com/office/drawing/2014/main" id="{FE95FE57-D43E-4F9B-BF6C-8CA830EDD85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168937" y="3200400"/>
            <a:ext cx="457200" cy="457200"/>
          </a:xfrm>
          <a:prstGeom prst="rect">
            <a:avLst/>
          </a:prstGeom>
        </p:spPr>
      </p:pic>
      <p:grpSp>
        <p:nvGrpSpPr>
          <p:cNvPr id="37" name="Group 36">
            <a:extLst>
              <a:ext uri="{FF2B5EF4-FFF2-40B4-BE49-F238E27FC236}">
                <a16:creationId xmlns:a16="http://schemas.microsoft.com/office/drawing/2014/main" id="{F5078CDB-FE00-4B9B-8880-7C7CB4FA7C4D}"/>
              </a:ext>
            </a:extLst>
          </p:cNvPr>
          <p:cNvGrpSpPr>
            <a:grpSpLocks noChangeAspect="1"/>
          </p:cNvGrpSpPr>
          <p:nvPr/>
        </p:nvGrpSpPr>
        <p:grpSpPr>
          <a:xfrm>
            <a:off x="3180031" y="5692372"/>
            <a:ext cx="435012" cy="420624"/>
            <a:chOff x="5659438" y="2249488"/>
            <a:chExt cx="623887" cy="603250"/>
          </a:xfrm>
          <a:solidFill>
            <a:schemeClr val="bg1"/>
          </a:solidFill>
        </p:grpSpPr>
        <p:sp>
          <p:nvSpPr>
            <p:cNvPr id="38" name="Freeform 67">
              <a:extLst>
                <a:ext uri="{FF2B5EF4-FFF2-40B4-BE49-F238E27FC236}">
                  <a16:creationId xmlns:a16="http://schemas.microsoft.com/office/drawing/2014/main" id="{D703905C-0D88-4673-A44A-EF8CB8C5CD83}"/>
                </a:ext>
              </a:extLst>
            </p:cNvPr>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68">
              <a:extLst>
                <a:ext uri="{FF2B5EF4-FFF2-40B4-BE49-F238E27FC236}">
                  <a16:creationId xmlns:a16="http://schemas.microsoft.com/office/drawing/2014/main" id="{02AF6064-35DE-47E2-9CD0-A04120EEE8AE}"/>
                </a:ext>
              </a:extLst>
            </p:cNvPr>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69">
              <a:extLst>
                <a:ext uri="{FF2B5EF4-FFF2-40B4-BE49-F238E27FC236}">
                  <a16:creationId xmlns:a16="http://schemas.microsoft.com/office/drawing/2014/main" id="{577AF672-597F-4826-8980-31237BC05BF3}"/>
                </a:ext>
              </a:extLst>
            </p:cNvPr>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70">
              <a:extLst>
                <a:ext uri="{FF2B5EF4-FFF2-40B4-BE49-F238E27FC236}">
                  <a16:creationId xmlns:a16="http://schemas.microsoft.com/office/drawing/2014/main" id="{BCE71CF7-48F5-43CE-98BF-07D56563A2AD}"/>
                </a:ext>
              </a:extLst>
            </p:cNvPr>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43" name="TextBox 42">
            <a:extLst>
              <a:ext uri="{FF2B5EF4-FFF2-40B4-BE49-F238E27FC236}">
                <a16:creationId xmlns:a16="http://schemas.microsoft.com/office/drawing/2014/main" id="{9144F329-BFDB-498E-B61D-6974D871FAD9}"/>
              </a:ext>
            </a:extLst>
          </p:cNvPr>
          <p:cNvSpPr txBox="1"/>
          <p:nvPr/>
        </p:nvSpPr>
        <p:spPr>
          <a:xfrm>
            <a:off x="2995012" y="258364"/>
            <a:ext cx="6025078" cy="118872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18" name="Freeform: Shape 17">
            <a:extLst>
              <a:ext uri="{FF2B5EF4-FFF2-40B4-BE49-F238E27FC236}">
                <a16:creationId xmlns:a16="http://schemas.microsoft.com/office/drawing/2014/main" id="{D4968D97-DA7A-43DF-8B61-853FBFC13DEB}"/>
              </a:ext>
            </a:extLst>
          </p:cNvPr>
          <p:cNvSpPr/>
          <p:nvPr/>
        </p:nvSpPr>
        <p:spPr>
          <a:xfrm>
            <a:off x="9375183" y="1828800"/>
            <a:ext cx="1064217" cy="4563433"/>
          </a:xfrm>
          <a:custGeom>
            <a:avLst/>
            <a:gdLst>
              <a:gd name="connsiteX0" fmla="*/ 571491 w 1142982"/>
              <a:gd name="connsiteY0" fmla="*/ 3963924 h 4901184"/>
              <a:gd name="connsiteX1" fmla="*/ 160011 w 1142982"/>
              <a:gd name="connsiteY1" fmla="*/ 4375404 h 4901184"/>
              <a:gd name="connsiteX2" fmla="*/ 571491 w 1142982"/>
              <a:gd name="connsiteY2" fmla="*/ 4786884 h 4901184"/>
              <a:gd name="connsiteX3" fmla="*/ 982971 w 1142982"/>
              <a:gd name="connsiteY3" fmla="*/ 4375404 h 4901184"/>
              <a:gd name="connsiteX4" fmla="*/ 571491 w 1142982"/>
              <a:gd name="connsiteY4" fmla="*/ 3963924 h 4901184"/>
              <a:gd name="connsiteX5" fmla="*/ 571491 w 1142982"/>
              <a:gd name="connsiteY5" fmla="*/ 1403604 h 4901184"/>
              <a:gd name="connsiteX6" fmla="*/ 160011 w 1142982"/>
              <a:gd name="connsiteY6" fmla="*/ 1815084 h 4901184"/>
              <a:gd name="connsiteX7" fmla="*/ 571491 w 1142982"/>
              <a:gd name="connsiteY7" fmla="*/ 2226564 h 4901184"/>
              <a:gd name="connsiteX8" fmla="*/ 982971 w 1142982"/>
              <a:gd name="connsiteY8" fmla="*/ 1815084 h 4901184"/>
              <a:gd name="connsiteX9" fmla="*/ 571491 w 1142982"/>
              <a:gd name="connsiteY9" fmla="*/ 1403604 h 4901184"/>
              <a:gd name="connsiteX10" fmla="*/ 0 w 1142982"/>
              <a:gd name="connsiteY10" fmla="*/ 0 h 4901184"/>
              <a:gd name="connsiteX11" fmla="*/ 1142982 w 1142982"/>
              <a:gd name="connsiteY11" fmla="*/ 0 h 4901184"/>
              <a:gd name="connsiteX12" fmla="*/ 1142982 w 1142982"/>
              <a:gd name="connsiteY12" fmla="*/ 4901184 h 4901184"/>
              <a:gd name="connsiteX13" fmla="*/ 0 w 1142982"/>
              <a:gd name="connsiteY13" fmla="*/ 4901184 h 490118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142982" h="4901184">
                <a:moveTo>
                  <a:pt x="571491" y="3963924"/>
                </a:moveTo>
                <a:cubicBezTo>
                  <a:pt x="344237" y="3963924"/>
                  <a:pt x="160011" y="4148150"/>
                  <a:pt x="160011" y="4375404"/>
                </a:cubicBezTo>
                <a:cubicBezTo>
                  <a:pt x="160011" y="4602658"/>
                  <a:pt x="344237" y="4786884"/>
                  <a:pt x="571491" y="4786884"/>
                </a:cubicBezTo>
                <a:cubicBezTo>
                  <a:pt x="798745" y="4786884"/>
                  <a:pt x="982971" y="4602658"/>
                  <a:pt x="982971" y="4375404"/>
                </a:cubicBezTo>
                <a:cubicBezTo>
                  <a:pt x="982971" y="4148150"/>
                  <a:pt x="798745" y="3963924"/>
                  <a:pt x="571491" y="3963924"/>
                </a:cubicBezTo>
                <a:close/>
                <a:moveTo>
                  <a:pt x="571491" y="1403604"/>
                </a:moveTo>
                <a:cubicBezTo>
                  <a:pt x="344237" y="1403604"/>
                  <a:pt x="160011" y="1587830"/>
                  <a:pt x="160011" y="1815084"/>
                </a:cubicBezTo>
                <a:cubicBezTo>
                  <a:pt x="160011" y="2042338"/>
                  <a:pt x="344237" y="2226564"/>
                  <a:pt x="571491" y="2226564"/>
                </a:cubicBezTo>
                <a:cubicBezTo>
                  <a:pt x="798745" y="2226564"/>
                  <a:pt x="982971" y="2042338"/>
                  <a:pt x="982971" y="1815084"/>
                </a:cubicBezTo>
                <a:cubicBezTo>
                  <a:pt x="982971" y="1587830"/>
                  <a:pt x="798745" y="1403604"/>
                  <a:pt x="571491" y="1403604"/>
                </a:cubicBezTo>
                <a:close/>
                <a:moveTo>
                  <a:pt x="0" y="0"/>
                </a:moveTo>
                <a:lnTo>
                  <a:pt x="1142982" y="0"/>
                </a:lnTo>
                <a:lnTo>
                  <a:pt x="1142982" y="4901184"/>
                </a:lnTo>
                <a:lnTo>
                  <a:pt x="0" y="4901184"/>
                </a:lnTo>
                <a:close/>
              </a:path>
            </a:pathLst>
          </a:custGeom>
          <a:solidFill>
            <a:schemeClr val="bg1"/>
          </a:solidFill>
          <a:ln>
            <a:noFill/>
          </a:ln>
          <a:effectLst>
            <a:outerShdw blurRad="508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E8A0CBA2-ED52-4182-A444-D237C5ACB6DD}"/>
              </a:ext>
            </a:extLst>
          </p:cNvPr>
          <p:cNvGrpSpPr/>
          <p:nvPr/>
        </p:nvGrpSpPr>
        <p:grpSpPr>
          <a:xfrm>
            <a:off x="3369909" y="1828800"/>
            <a:ext cx="7069041" cy="996123"/>
            <a:chOff x="3369909" y="1828800"/>
            <a:chExt cx="7069041" cy="996123"/>
          </a:xfrm>
        </p:grpSpPr>
        <p:sp>
          <p:nvSpPr>
            <p:cNvPr id="26" name="Rectangle 25">
              <a:extLst>
                <a:ext uri="{FF2B5EF4-FFF2-40B4-BE49-F238E27FC236}">
                  <a16:creationId xmlns:a16="http://schemas.microsoft.com/office/drawing/2014/main" id="{B2A71352-BD43-4AA8-A9A3-ACADADE01A6F}"/>
                </a:ext>
              </a:extLst>
            </p:cNvPr>
            <p:cNvSpPr/>
            <p:nvPr/>
          </p:nvSpPr>
          <p:spPr>
            <a:xfrm>
              <a:off x="3369909" y="1828800"/>
              <a:ext cx="7069041" cy="996123"/>
            </a:xfrm>
            <a:prstGeom prst="rect">
              <a:avLst/>
            </a:prstGeom>
            <a:solidFill>
              <a:srgbClr val="EF3425"/>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TextBox 23">
              <a:extLst>
                <a:ext uri="{FF2B5EF4-FFF2-40B4-BE49-F238E27FC236}">
                  <a16:creationId xmlns:a16="http://schemas.microsoft.com/office/drawing/2014/main" id="{89F167F1-CEA4-4DAC-8BDA-E6567BA7FF38}"/>
                </a:ext>
              </a:extLst>
            </p:cNvPr>
            <p:cNvSpPr txBox="1"/>
            <p:nvPr/>
          </p:nvSpPr>
          <p:spPr>
            <a:xfrm>
              <a:off x="3449650" y="1840011"/>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4" name="Graphic 33" descr="Microscope">
            <a:extLst>
              <a:ext uri="{FF2B5EF4-FFF2-40B4-BE49-F238E27FC236}">
                <a16:creationId xmlns:a16="http://schemas.microsoft.com/office/drawing/2014/main" id="{ED1C184E-6FDF-4329-8E9A-F06F73F83407}"/>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746789" y="2050790"/>
            <a:ext cx="457200" cy="457200"/>
          </a:xfrm>
          <a:prstGeom prst="rect">
            <a:avLst/>
          </a:prstGeom>
        </p:spPr>
      </p:pic>
      <p:grpSp>
        <p:nvGrpSpPr>
          <p:cNvPr id="11" name="Group 10">
            <a:extLst>
              <a:ext uri="{FF2B5EF4-FFF2-40B4-BE49-F238E27FC236}">
                <a16:creationId xmlns:a16="http://schemas.microsoft.com/office/drawing/2014/main" id="{75D7A56A-A47C-4DC4-8916-4A19E322A960}"/>
              </a:ext>
            </a:extLst>
          </p:cNvPr>
          <p:cNvGrpSpPr/>
          <p:nvPr/>
        </p:nvGrpSpPr>
        <p:grpSpPr>
          <a:xfrm>
            <a:off x="3369909" y="4212709"/>
            <a:ext cx="7069041" cy="1005464"/>
            <a:chOff x="3369909" y="4212709"/>
            <a:chExt cx="7069041" cy="1005464"/>
          </a:xfrm>
        </p:grpSpPr>
        <p:sp>
          <p:nvSpPr>
            <p:cNvPr id="33" name="Rectangle 32">
              <a:extLst>
                <a:ext uri="{FF2B5EF4-FFF2-40B4-BE49-F238E27FC236}">
                  <a16:creationId xmlns:a16="http://schemas.microsoft.com/office/drawing/2014/main" id="{F972976A-B84A-4B5F-92C8-3AF531BB8D65}"/>
                </a:ext>
              </a:extLst>
            </p:cNvPr>
            <p:cNvSpPr/>
            <p:nvPr/>
          </p:nvSpPr>
          <p:spPr>
            <a:xfrm>
              <a:off x="3369909" y="4212709"/>
              <a:ext cx="7069041" cy="996123"/>
            </a:xfrm>
            <a:prstGeom prst="rect">
              <a:avLst/>
            </a:prstGeom>
            <a:solidFill>
              <a:srgbClr val="5C7089"/>
            </a:solidFill>
            <a:ln>
              <a:noFill/>
            </a:ln>
            <a:effectLst>
              <a:outerShdw blurRad="635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6E4D4490-B74F-49E2-9704-5C4CB1616D00}"/>
                </a:ext>
              </a:extLst>
            </p:cNvPr>
            <p:cNvSpPr txBox="1"/>
            <p:nvPr/>
          </p:nvSpPr>
          <p:spPr>
            <a:xfrm>
              <a:off x="3456077" y="4233288"/>
              <a:ext cx="5327435" cy="984885"/>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endParaRPr lang="en-US" sz="1500" dirty="0">
                <a:solidFill>
                  <a:schemeClr val="bg1"/>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pic>
        <p:nvPicPr>
          <p:cNvPr id="36" name="Graphic 35" descr="Medicine">
            <a:extLst>
              <a:ext uri="{FF2B5EF4-FFF2-40B4-BE49-F238E27FC236}">
                <a16:creationId xmlns:a16="http://schemas.microsoft.com/office/drawing/2014/main" id="{B0CC11A7-3F7F-4272-86EF-28725F6F405F}"/>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8832386" y="4482169"/>
            <a:ext cx="457200" cy="457200"/>
          </a:xfrm>
          <a:prstGeom prst="rect">
            <a:avLst/>
          </a:prstGeom>
        </p:spPr>
      </p:pic>
      <p:pic>
        <p:nvPicPr>
          <p:cNvPr id="44" name="Picture 43">
            <a:hlinkClick r:id="rId8"/>
            <a:extLst>
              <a:ext uri="{FF2B5EF4-FFF2-40B4-BE49-F238E27FC236}">
                <a16:creationId xmlns:a16="http://schemas.microsoft.com/office/drawing/2014/main" id="{26A9EF92-CF11-4B4F-A536-B26C158CEEB2}"/>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97671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1000"/>
                                        <p:tgtEl>
                                          <p:spTgt spid="4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1000"/>
                                        <p:tgtEl>
                                          <p:spTgt spid="6"/>
                                        </p:tgtEl>
                                      </p:cBhvr>
                                    </p:animEffect>
                                    <p:anim calcmode="lin" valueType="num">
                                      <p:cBhvr>
                                        <p:cTn id="17" dur="1000" fill="hold"/>
                                        <p:tgtEl>
                                          <p:spTgt spid="6"/>
                                        </p:tgtEl>
                                        <p:attrNameLst>
                                          <p:attrName>ppt_x</p:attrName>
                                        </p:attrNameLst>
                                      </p:cBhvr>
                                      <p:tavLst>
                                        <p:tav tm="0">
                                          <p:val>
                                            <p:strVal val="#ppt_x"/>
                                          </p:val>
                                        </p:tav>
                                        <p:tav tm="100000">
                                          <p:val>
                                            <p:strVal val="#ppt_x"/>
                                          </p:val>
                                        </p:tav>
                                      </p:tavLst>
                                    </p:anim>
                                    <p:anim calcmode="lin" valueType="num">
                                      <p:cBhvr>
                                        <p:cTn id="18" dur="1000" fill="hold"/>
                                        <p:tgtEl>
                                          <p:spTgt spid="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18"/>
                                        </p:tgtEl>
                                        <p:attrNameLst>
                                          <p:attrName>style.visibility</p:attrName>
                                        </p:attrNameLst>
                                      </p:cBhvr>
                                      <p:to>
                                        <p:strVal val="visible"/>
                                      </p:to>
                                    </p:set>
                                    <p:animEffect transition="in" filter="fade">
                                      <p:cBhvr>
                                        <p:cTn id="21" dur="1000"/>
                                        <p:tgtEl>
                                          <p:spTgt spid="18"/>
                                        </p:tgtEl>
                                      </p:cBhvr>
                                    </p:animEffect>
                                    <p:anim calcmode="lin" valueType="num">
                                      <p:cBhvr>
                                        <p:cTn id="22" dur="1000" fill="hold"/>
                                        <p:tgtEl>
                                          <p:spTgt spid="18"/>
                                        </p:tgtEl>
                                        <p:attrNameLst>
                                          <p:attrName>ppt_x</p:attrName>
                                        </p:attrNameLst>
                                      </p:cBhvr>
                                      <p:tavLst>
                                        <p:tav tm="0">
                                          <p:val>
                                            <p:strVal val="#ppt_x"/>
                                          </p:val>
                                        </p:tav>
                                        <p:tav tm="100000">
                                          <p:val>
                                            <p:strVal val="#ppt_x"/>
                                          </p:val>
                                        </p:tav>
                                      </p:tavLst>
                                    </p:anim>
                                    <p:anim calcmode="lin" valueType="num">
                                      <p:cBhvr>
                                        <p:cTn id="23" dur="1000" fill="hold"/>
                                        <p:tgtEl>
                                          <p:spTgt spid="18"/>
                                        </p:tgtEl>
                                        <p:attrNameLst>
                                          <p:attrName>ppt_y</p:attrName>
                                        </p:attrNameLst>
                                      </p:cBhvr>
                                      <p:tavLst>
                                        <p:tav tm="0">
                                          <p:val>
                                            <p:strVal val="#ppt_y+.1"/>
                                          </p:val>
                                        </p:tav>
                                        <p:tav tm="100000">
                                          <p:val>
                                            <p:strVal val="#ppt_y"/>
                                          </p:val>
                                        </p:tav>
                                      </p:tavLst>
                                    </p:anim>
                                  </p:childTnLst>
                                </p:cTn>
                              </p:par>
                              <p:par>
                                <p:cTn id="24" presetID="42" presetClass="entr" presetSubtype="0" fill="hold" grpId="0" nodeType="withEffect">
                                  <p:stCondLst>
                                    <p:cond delay="0"/>
                                  </p:stCondLst>
                                  <p:childTnLst>
                                    <p:set>
                                      <p:cBhvr>
                                        <p:cTn id="25" dur="1" fill="hold">
                                          <p:stCondLst>
                                            <p:cond delay="0"/>
                                          </p:stCondLst>
                                        </p:cTn>
                                        <p:tgtEl>
                                          <p:spTgt spid="42"/>
                                        </p:tgtEl>
                                        <p:attrNameLst>
                                          <p:attrName>style.visibility</p:attrName>
                                        </p:attrNameLst>
                                      </p:cBhvr>
                                      <p:to>
                                        <p:strVal val="visible"/>
                                      </p:to>
                                    </p:set>
                                    <p:animEffect transition="in" filter="fade">
                                      <p:cBhvr>
                                        <p:cTn id="26" dur="1000"/>
                                        <p:tgtEl>
                                          <p:spTgt spid="42"/>
                                        </p:tgtEl>
                                      </p:cBhvr>
                                    </p:animEffect>
                                    <p:anim calcmode="lin" valueType="num">
                                      <p:cBhvr>
                                        <p:cTn id="27" dur="1000" fill="hold"/>
                                        <p:tgtEl>
                                          <p:spTgt spid="42"/>
                                        </p:tgtEl>
                                        <p:attrNameLst>
                                          <p:attrName>ppt_x</p:attrName>
                                        </p:attrNameLst>
                                      </p:cBhvr>
                                      <p:tavLst>
                                        <p:tav tm="0">
                                          <p:val>
                                            <p:strVal val="#ppt_x"/>
                                          </p:val>
                                        </p:tav>
                                        <p:tav tm="100000">
                                          <p:val>
                                            <p:strVal val="#ppt_x"/>
                                          </p:val>
                                        </p:tav>
                                      </p:tavLst>
                                    </p:anim>
                                    <p:anim calcmode="lin" valueType="num">
                                      <p:cBhvr>
                                        <p:cTn id="28" dur="1000" fill="hold"/>
                                        <p:tgtEl>
                                          <p:spTgt spid="42"/>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22" presetClass="entr" presetSubtype="8"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wipe(left)">
                                      <p:cBhvr>
                                        <p:cTn id="32" dur="1000"/>
                                        <p:tgtEl>
                                          <p:spTgt spid="7"/>
                                        </p:tgtEl>
                                      </p:cBhvr>
                                    </p:animEffect>
                                  </p:childTnLst>
                                </p:cTn>
                              </p:par>
                              <p:par>
                                <p:cTn id="33" presetID="22" presetClass="entr" presetSubtype="8" fill="hold" nodeType="withEffect">
                                  <p:stCondLst>
                                    <p:cond delay="250"/>
                                  </p:stCondLst>
                                  <p:childTnLst>
                                    <p:set>
                                      <p:cBhvr>
                                        <p:cTn id="34" dur="1" fill="hold">
                                          <p:stCondLst>
                                            <p:cond delay="0"/>
                                          </p:stCondLst>
                                        </p:cTn>
                                        <p:tgtEl>
                                          <p:spTgt spid="10"/>
                                        </p:tgtEl>
                                        <p:attrNameLst>
                                          <p:attrName>style.visibility</p:attrName>
                                        </p:attrNameLst>
                                      </p:cBhvr>
                                      <p:to>
                                        <p:strVal val="visible"/>
                                      </p:to>
                                    </p:set>
                                    <p:animEffect transition="in" filter="wipe(left)">
                                      <p:cBhvr>
                                        <p:cTn id="35" dur="1000"/>
                                        <p:tgtEl>
                                          <p:spTgt spid="10"/>
                                        </p:tgtEl>
                                      </p:cBhvr>
                                    </p:animEffect>
                                  </p:childTnLst>
                                </p:cTn>
                              </p:par>
                            </p:childTnLst>
                          </p:cTn>
                        </p:par>
                        <p:par>
                          <p:cTn id="36" fill="hold">
                            <p:stCondLst>
                              <p:cond delay="3250"/>
                            </p:stCondLst>
                            <p:childTnLst>
                              <p:par>
                                <p:cTn id="37" presetID="53" presetClass="entr" presetSubtype="16" fill="hold" nodeType="afterEffect">
                                  <p:stCondLst>
                                    <p:cond delay="0"/>
                                  </p:stCondLst>
                                  <p:childTnLst>
                                    <p:set>
                                      <p:cBhvr>
                                        <p:cTn id="38" dur="1" fill="hold">
                                          <p:stCondLst>
                                            <p:cond delay="0"/>
                                          </p:stCondLst>
                                        </p:cTn>
                                        <p:tgtEl>
                                          <p:spTgt spid="34"/>
                                        </p:tgtEl>
                                        <p:attrNameLst>
                                          <p:attrName>style.visibility</p:attrName>
                                        </p:attrNameLst>
                                      </p:cBhvr>
                                      <p:to>
                                        <p:strVal val="visible"/>
                                      </p:to>
                                    </p:set>
                                    <p:anim calcmode="lin" valueType="num">
                                      <p:cBhvr>
                                        <p:cTn id="39" dur="500" fill="hold"/>
                                        <p:tgtEl>
                                          <p:spTgt spid="34"/>
                                        </p:tgtEl>
                                        <p:attrNameLst>
                                          <p:attrName>ppt_w</p:attrName>
                                        </p:attrNameLst>
                                      </p:cBhvr>
                                      <p:tavLst>
                                        <p:tav tm="0">
                                          <p:val>
                                            <p:fltVal val="0"/>
                                          </p:val>
                                        </p:tav>
                                        <p:tav tm="100000">
                                          <p:val>
                                            <p:strVal val="#ppt_w"/>
                                          </p:val>
                                        </p:tav>
                                      </p:tavLst>
                                    </p:anim>
                                    <p:anim calcmode="lin" valueType="num">
                                      <p:cBhvr>
                                        <p:cTn id="40" dur="500" fill="hold"/>
                                        <p:tgtEl>
                                          <p:spTgt spid="34"/>
                                        </p:tgtEl>
                                        <p:attrNameLst>
                                          <p:attrName>ppt_h</p:attrName>
                                        </p:attrNameLst>
                                      </p:cBhvr>
                                      <p:tavLst>
                                        <p:tav tm="0">
                                          <p:val>
                                            <p:fltVal val="0"/>
                                          </p:val>
                                        </p:tav>
                                        <p:tav tm="100000">
                                          <p:val>
                                            <p:strVal val="#ppt_h"/>
                                          </p:val>
                                        </p:tav>
                                      </p:tavLst>
                                    </p:anim>
                                    <p:animEffect transition="in" filter="fade">
                                      <p:cBhvr>
                                        <p:cTn id="41" dur="500"/>
                                        <p:tgtEl>
                                          <p:spTgt spid="34"/>
                                        </p:tgtEl>
                                      </p:cBhvr>
                                    </p:animEffect>
                                  </p:childTnLst>
                                </p:cTn>
                              </p:par>
                            </p:childTnLst>
                          </p:cTn>
                        </p:par>
                        <p:par>
                          <p:cTn id="42" fill="hold">
                            <p:stCondLst>
                              <p:cond delay="3750"/>
                            </p:stCondLst>
                            <p:childTnLst>
                              <p:par>
                                <p:cTn id="43" presetID="22" presetClass="entr" presetSubtype="2" fill="hold" nodeType="afterEffect">
                                  <p:stCondLst>
                                    <p:cond delay="0"/>
                                  </p:stCondLst>
                                  <p:childTnLst>
                                    <p:set>
                                      <p:cBhvr>
                                        <p:cTn id="44" dur="1" fill="hold">
                                          <p:stCondLst>
                                            <p:cond delay="0"/>
                                          </p:stCondLst>
                                        </p:cTn>
                                        <p:tgtEl>
                                          <p:spTgt spid="14"/>
                                        </p:tgtEl>
                                        <p:attrNameLst>
                                          <p:attrName>style.visibility</p:attrName>
                                        </p:attrNameLst>
                                      </p:cBhvr>
                                      <p:to>
                                        <p:strVal val="visible"/>
                                      </p:to>
                                    </p:set>
                                    <p:animEffect transition="in" filter="wipe(right)">
                                      <p:cBhvr>
                                        <p:cTn id="45" dur="1000"/>
                                        <p:tgtEl>
                                          <p:spTgt spid="14"/>
                                        </p:tgtEl>
                                      </p:cBhvr>
                                    </p:animEffect>
                                  </p:childTnLst>
                                </p:cTn>
                              </p:par>
                              <p:par>
                                <p:cTn id="46" presetID="22" presetClass="entr" presetSubtype="2" fill="hold" nodeType="withEffect">
                                  <p:stCondLst>
                                    <p:cond delay="250"/>
                                  </p:stCondLst>
                                  <p:childTnLst>
                                    <p:set>
                                      <p:cBhvr>
                                        <p:cTn id="47" dur="1" fill="hold">
                                          <p:stCondLst>
                                            <p:cond delay="0"/>
                                          </p:stCondLst>
                                        </p:cTn>
                                        <p:tgtEl>
                                          <p:spTgt spid="13"/>
                                        </p:tgtEl>
                                        <p:attrNameLst>
                                          <p:attrName>style.visibility</p:attrName>
                                        </p:attrNameLst>
                                      </p:cBhvr>
                                      <p:to>
                                        <p:strVal val="visible"/>
                                      </p:to>
                                    </p:set>
                                    <p:animEffect transition="in" filter="wipe(right)">
                                      <p:cBhvr>
                                        <p:cTn id="48" dur="1000"/>
                                        <p:tgtEl>
                                          <p:spTgt spid="13"/>
                                        </p:tgtEl>
                                      </p:cBhvr>
                                    </p:animEffect>
                                  </p:childTnLst>
                                </p:cTn>
                              </p:par>
                            </p:childTnLst>
                          </p:cTn>
                        </p:par>
                        <p:par>
                          <p:cTn id="49" fill="hold">
                            <p:stCondLst>
                              <p:cond delay="5000"/>
                            </p:stCondLst>
                            <p:childTnLst>
                              <p:par>
                                <p:cTn id="50" presetID="53" presetClass="entr" presetSubtype="16" fill="hold" nodeType="afterEffect">
                                  <p:stCondLst>
                                    <p:cond delay="0"/>
                                  </p:stCondLst>
                                  <p:childTnLst>
                                    <p:set>
                                      <p:cBhvr>
                                        <p:cTn id="51" dur="1" fill="hold">
                                          <p:stCondLst>
                                            <p:cond delay="0"/>
                                          </p:stCondLst>
                                        </p:cTn>
                                        <p:tgtEl>
                                          <p:spTgt spid="35"/>
                                        </p:tgtEl>
                                        <p:attrNameLst>
                                          <p:attrName>style.visibility</p:attrName>
                                        </p:attrNameLst>
                                      </p:cBhvr>
                                      <p:to>
                                        <p:strVal val="visible"/>
                                      </p:to>
                                    </p:set>
                                    <p:anim calcmode="lin" valueType="num">
                                      <p:cBhvr>
                                        <p:cTn id="52" dur="500" fill="hold"/>
                                        <p:tgtEl>
                                          <p:spTgt spid="35"/>
                                        </p:tgtEl>
                                        <p:attrNameLst>
                                          <p:attrName>ppt_w</p:attrName>
                                        </p:attrNameLst>
                                      </p:cBhvr>
                                      <p:tavLst>
                                        <p:tav tm="0">
                                          <p:val>
                                            <p:fltVal val="0"/>
                                          </p:val>
                                        </p:tav>
                                        <p:tav tm="100000">
                                          <p:val>
                                            <p:strVal val="#ppt_w"/>
                                          </p:val>
                                        </p:tav>
                                      </p:tavLst>
                                    </p:anim>
                                    <p:anim calcmode="lin" valueType="num">
                                      <p:cBhvr>
                                        <p:cTn id="53" dur="500" fill="hold"/>
                                        <p:tgtEl>
                                          <p:spTgt spid="35"/>
                                        </p:tgtEl>
                                        <p:attrNameLst>
                                          <p:attrName>ppt_h</p:attrName>
                                        </p:attrNameLst>
                                      </p:cBhvr>
                                      <p:tavLst>
                                        <p:tav tm="0">
                                          <p:val>
                                            <p:fltVal val="0"/>
                                          </p:val>
                                        </p:tav>
                                        <p:tav tm="100000">
                                          <p:val>
                                            <p:strVal val="#ppt_h"/>
                                          </p:val>
                                        </p:tav>
                                      </p:tavLst>
                                    </p:anim>
                                    <p:animEffect transition="in" filter="fade">
                                      <p:cBhvr>
                                        <p:cTn id="54" dur="500"/>
                                        <p:tgtEl>
                                          <p:spTgt spid="35"/>
                                        </p:tgtEl>
                                      </p:cBhvr>
                                    </p:animEffect>
                                  </p:childTnLst>
                                </p:cTn>
                              </p:par>
                            </p:childTnLst>
                          </p:cTn>
                        </p:par>
                        <p:par>
                          <p:cTn id="55" fill="hold">
                            <p:stCondLst>
                              <p:cond delay="5500"/>
                            </p:stCondLst>
                            <p:childTnLst>
                              <p:par>
                                <p:cTn id="56" presetID="22" presetClass="entr" presetSubtype="8" fill="hold" nodeType="afterEffect">
                                  <p:stCondLst>
                                    <p:cond delay="0"/>
                                  </p:stCondLst>
                                  <p:childTnLst>
                                    <p:set>
                                      <p:cBhvr>
                                        <p:cTn id="57" dur="1" fill="hold">
                                          <p:stCondLst>
                                            <p:cond delay="0"/>
                                          </p:stCondLst>
                                        </p:cTn>
                                        <p:tgtEl>
                                          <p:spTgt spid="9"/>
                                        </p:tgtEl>
                                        <p:attrNameLst>
                                          <p:attrName>style.visibility</p:attrName>
                                        </p:attrNameLst>
                                      </p:cBhvr>
                                      <p:to>
                                        <p:strVal val="visible"/>
                                      </p:to>
                                    </p:set>
                                    <p:animEffect transition="in" filter="wipe(left)">
                                      <p:cBhvr>
                                        <p:cTn id="58" dur="1000"/>
                                        <p:tgtEl>
                                          <p:spTgt spid="9"/>
                                        </p:tgtEl>
                                      </p:cBhvr>
                                    </p:animEffect>
                                  </p:childTnLst>
                                </p:cTn>
                              </p:par>
                              <p:par>
                                <p:cTn id="59" presetID="22" presetClass="entr" presetSubtype="8" fill="hold" nodeType="withEffect">
                                  <p:stCondLst>
                                    <p:cond delay="250"/>
                                  </p:stCondLst>
                                  <p:childTnLst>
                                    <p:set>
                                      <p:cBhvr>
                                        <p:cTn id="60" dur="1" fill="hold">
                                          <p:stCondLst>
                                            <p:cond delay="0"/>
                                          </p:stCondLst>
                                        </p:cTn>
                                        <p:tgtEl>
                                          <p:spTgt spid="11"/>
                                        </p:tgtEl>
                                        <p:attrNameLst>
                                          <p:attrName>style.visibility</p:attrName>
                                        </p:attrNameLst>
                                      </p:cBhvr>
                                      <p:to>
                                        <p:strVal val="visible"/>
                                      </p:to>
                                    </p:set>
                                    <p:animEffect transition="in" filter="wipe(left)">
                                      <p:cBhvr>
                                        <p:cTn id="61" dur="1000"/>
                                        <p:tgtEl>
                                          <p:spTgt spid="11"/>
                                        </p:tgtEl>
                                      </p:cBhvr>
                                    </p:animEffect>
                                  </p:childTnLst>
                                </p:cTn>
                              </p:par>
                            </p:childTnLst>
                          </p:cTn>
                        </p:par>
                        <p:par>
                          <p:cTn id="62" fill="hold">
                            <p:stCondLst>
                              <p:cond delay="6750"/>
                            </p:stCondLst>
                            <p:childTnLst>
                              <p:par>
                                <p:cTn id="63" presetID="53" presetClass="entr" presetSubtype="16" fill="hold" nodeType="afterEffect">
                                  <p:stCondLst>
                                    <p:cond delay="0"/>
                                  </p:stCondLst>
                                  <p:childTnLst>
                                    <p:set>
                                      <p:cBhvr>
                                        <p:cTn id="64" dur="1" fill="hold">
                                          <p:stCondLst>
                                            <p:cond delay="0"/>
                                          </p:stCondLst>
                                        </p:cTn>
                                        <p:tgtEl>
                                          <p:spTgt spid="36"/>
                                        </p:tgtEl>
                                        <p:attrNameLst>
                                          <p:attrName>style.visibility</p:attrName>
                                        </p:attrNameLst>
                                      </p:cBhvr>
                                      <p:to>
                                        <p:strVal val="visible"/>
                                      </p:to>
                                    </p:set>
                                    <p:anim calcmode="lin" valueType="num">
                                      <p:cBhvr>
                                        <p:cTn id="65" dur="500" fill="hold"/>
                                        <p:tgtEl>
                                          <p:spTgt spid="36"/>
                                        </p:tgtEl>
                                        <p:attrNameLst>
                                          <p:attrName>ppt_w</p:attrName>
                                        </p:attrNameLst>
                                      </p:cBhvr>
                                      <p:tavLst>
                                        <p:tav tm="0">
                                          <p:val>
                                            <p:fltVal val="0"/>
                                          </p:val>
                                        </p:tav>
                                        <p:tav tm="100000">
                                          <p:val>
                                            <p:strVal val="#ppt_w"/>
                                          </p:val>
                                        </p:tav>
                                      </p:tavLst>
                                    </p:anim>
                                    <p:anim calcmode="lin" valueType="num">
                                      <p:cBhvr>
                                        <p:cTn id="66" dur="500" fill="hold"/>
                                        <p:tgtEl>
                                          <p:spTgt spid="36"/>
                                        </p:tgtEl>
                                        <p:attrNameLst>
                                          <p:attrName>ppt_h</p:attrName>
                                        </p:attrNameLst>
                                      </p:cBhvr>
                                      <p:tavLst>
                                        <p:tav tm="0">
                                          <p:val>
                                            <p:fltVal val="0"/>
                                          </p:val>
                                        </p:tav>
                                        <p:tav tm="100000">
                                          <p:val>
                                            <p:strVal val="#ppt_h"/>
                                          </p:val>
                                        </p:tav>
                                      </p:tavLst>
                                    </p:anim>
                                    <p:animEffect transition="in" filter="fade">
                                      <p:cBhvr>
                                        <p:cTn id="67" dur="500"/>
                                        <p:tgtEl>
                                          <p:spTgt spid="36"/>
                                        </p:tgtEl>
                                      </p:cBhvr>
                                    </p:animEffect>
                                  </p:childTnLst>
                                </p:cTn>
                              </p:par>
                            </p:childTnLst>
                          </p:cTn>
                        </p:par>
                        <p:par>
                          <p:cTn id="68" fill="hold">
                            <p:stCondLst>
                              <p:cond delay="7250"/>
                            </p:stCondLst>
                            <p:childTnLst>
                              <p:par>
                                <p:cTn id="69" presetID="22" presetClass="entr" presetSubtype="2" fill="hold" nodeType="afterEffect">
                                  <p:stCondLst>
                                    <p:cond delay="0"/>
                                  </p:stCondLst>
                                  <p:childTnLst>
                                    <p:set>
                                      <p:cBhvr>
                                        <p:cTn id="70" dur="1" fill="hold">
                                          <p:stCondLst>
                                            <p:cond delay="0"/>
                                          </p:stCondLst>
                                        </p:cTn>
                                        <p:tgtEl>
                                          <p:spTgt spid="15"/>
                                        </p:tgtEl>
                                        <p:attrNameLst>
                                          <p:attrName>style.visibility</p:attrName>
                                        </p:attrNameLst>
                                      </p:cBhvr>
                                      <p:to>
                                        <p:strVal val="visible"/>
                                      </p:to>
                                    </p:set>
                                    <p:animEffect transition="in" filter="wipe(right)">
                                      <p:cBhvr>
                                        <p:cTn id="71" dur="1000"/>
                                        <p:tgtEl>
                                          <p:spTgt spid="15"/>
                                        </p:tgtEl>
                                      </p:cBhvr>
                                    </p:animEffect>
                                  </p:childTnLst>
                                </p:cTn>
                              </p:par>
                              <p:par>
                                <p:cTn id="72" presetID="22" presetClass="entr" presetSubtype="2" fill="hold" nodeType="withEffect">
                                  <p:stCondLst>
                                    <p:cond delay="250"/>
                                  </p:stCondLst>
                                  <p:childTnLst>
                                    <p:set>
                                      <p:cBhvr>
                                        <p:cTn id="73" dur="1" fill="hold">
                                          <p:stCondLst>
                                            <p:cond delay="0"/>
                                          </p:stCondLst>
                                        </p:cTn>
                                        <p:tgtEl>
                                          <p:spTgt spid="12"/>
                                        </p:tgtEl>
                                        <p:attrNameLst>
                                          <p:attrName>style.visibility</p:attrName>
                                        </p:attrNameLst>
                                      </p:cBhvr>
                                      <p:to>
                                        <p:strVal val="visible"/>
                                      </p:to>
                                    </p:set>
                                    <p:animEffect transition="in" filter="wipe(right)">
                                      <p:cBhvr>
                                        <p:cTn id="74" dur="1000"/>
                                        <p:tgtEl>
                                          <p:spTgt spid="12"/>
                                        </p:tgtEl>
                                      </p:cBhvr>
                                    </p:animEffect>
                                  </p:childTnLst>
                                </p:cTn>
                              </p:par>
                            </p:childTnLst>
                          </p:cTn>
                        </p:par>
                        <p:par>
                          <p:cTn id="75" fill="hold">
                            <p:stCondLst>
                              <p:cond delay="8500"/>
                            </p:stCondLst>
                            <p:childTnLst>
                              <p:par>
                                <p:cTn id="76" presetID="53" presetClass="entr" presetSubtype="16" fill="hold" nodeType="afterEffect">
                                  <p:stCondLst>
                                    <p:cond delay="0"/>
                                  </p:stCondLst>
                                  <p:childTnLst>
                                    <p:set>
                                      <p:cBhvr>
                                        <p:cTn id="77" dur="1" fill="hold">
                                          <p:stCondLst>
                                            <p:cond delay="0"/>
                                          </p:stCondLst>
                                        </p:cTn>
                                        <p:tgtEl>
                                          <p:spTgt spid="37"/>
                                        </p:tgtEl>
                                        <p:attrNameLst>
                                          <p:attrName>style.visibility</p:attrName>
                                        </p:attrNameLst>
                                      </p:cBhvr>
                                      <p:to>
                                        <p:strVal val="visible"/>
                                      </p:to>
                                    </p:set>
                                    <p:anim calcmode="lin" valueType="num">
                                      <p:cBhvr>
                                        <p:cTn id="78" dur="500" fill="hold"/>
                                        <p:tgtEl>
                                          <p:spTgt spid="37"/>
                                        </p:tgtEl>
                                        <p:attrNameLst>
                                          <p:attrName>ppt_w</p:attrName>
                                        </p:attrNameLst>
                                      </p:cBhvr>
                                      <p:tavLst>
                                        <p:tav tm="0">
                                          <p:val>
                                            <p:fltVal val="0"/>
                                          </p:val>
                                        </p:tav>
                                        <p:tav tm="100000">
                                          <p:val>
                                            <p:strVal val="#ppt_w"/>
                                          </p:val>
                                        </p:tav>
                                      </p:tavLst>
                                    </p:anim>
                                    <p:anim calcmode="lin" valueType="num">
                                      <p:cBhvr>
                                        <p:cTn id="79" dur="500" fill="hold"/>
                                        <p:tgtEl>
                                          <p:spTgt spid="37"/>
                                        </p:tgtEl>
                                        <p:attrNameLst>
                                          <p:attrName>ppt_h</p:attrName>
                                        </p:attrNameLst>
                                      </p:cBhvr>
                                      <p:tavLst>
                                        <p:tav tm="0">
                                          <p:val>
                                            <p:fltVal val="0"/>
                                          </p:val>
                                        </p:tav>
                                        <p:tav tm="100000">
                                          <p:val>
                                            <p:strVal val="#ppt_h"/>
                                          </p:val>
                                        </p:tav>
                                      </p:tavLst>
                                    </p:anim>
                                    <p:animEffect transition="in" filter="fade">
                                      <p:cBhvr>
                                        <p:cTn id="80"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42" grpId="0" animBg="1"/>
      <p:bldP spid="17" grpId="0" animBg="1"/>
      <p:bldP spid="43" grpId="0"/>
      <p:bldP spid="1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1437</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2019-09-24T19:15:12Z</dcterms:modified>
</cp:coreProperties>
</file>