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0917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FBE0A5A7-F187-4CE3-B61E-02D861899EFF}"/>
              </a:ext>
            </a:extLst>
          </p:cNvPr>
          <p:cNvSpPr txBox="1"/>
          <p:nvPr/>
        </p:nvSpPr>
        <p:spPr>
          <a:xfrm>
            <a:off x="1273324" y="5101263"/>
            <a:ext cx="2286000" cy="1384995"/>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226" name="Freeform 34"/>
          <p:cNvSpPr>
            <a:spLocks/>
          </p:cNvSpPr>
          <p:nvPr/>
        </p:nvSpPr>
        <p:spPr bwMode="auto">
          <a:xfrm rot="1542791">
            <a:off x="1454314" y="3903216"/>
            <a:ext cx="530168" cy="568401"/>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36"/>
          <p:cNvSpPr>
            <a:spLocks/>
          </p:cNvSpPr>
          <p:nvPr/>
        </p:nvSpPr>
        <p:spPr bwMode="auto">
          <a:xfrm rot="1542791">
            <a:off x="1339309" y="4111138"/>
            <a:ext cx="1457964" cy="865347"/>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EF3425"/>
              </a:gs>
              <a:gs pos="67000">
                <a:srgbClr val="EF3425"/>
              </a:gs>
              <a:gs pos="77000">
                <a:srgbClr val="FF5C4D"/>
              </a:gs>
              <a:gs pos="87000">
                <a:srgbClr val="C70C00"/>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6A81276C-B2C8-40C2-BFDD-56CB7A33035D}"/>
              </a:ext>
            </a:extLst>
          </p:cNvPr>
          <p:cNvSpPr txBox="1"/>
          <p:nvPr/>
        </p:nvSpPr>
        <p:spPr>
          <a:xfrm>
            <a:off x="8878176" y="1676400"/>
            <a:ext cx="2286000" cy="137160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Freeform 34">
            <a:extLst>
              <a:ext uri="{FF2B5EF4-FFF2-40B4-BE49-F238E27FC236}">
                <a16:creationId xmlns:a16="http://schemas.microsoft.com/office/drawing/2014/main" id="{3A5934F9-75FA-4227-83FE-57182DA76A0F}"/>
              </a:ext>
            </a:extLst>
          </p:cNvPr>
          <p:cNvSpPr>
            <a:spLocks/>
          </p:cNvSpPr>
          <p:nvPr/>
        </p:nvSpPr>
        <p:spPr bwMode="auto">
          <a:xfrm rot="19751293">
            <a:off x="7620616" y="4838038"/>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34486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6">
            <a:extLst>
              <a:ext uri="{FF2B5EF4-FFF2-40B4-BE49-F238E27FC236}">
                <a16:creationId xmlns:a16="http://schemas.microsoft.com/office/drawing/2014/main" id="{2FD17083-B10D-4BB8-9DB3-5FC36C81FFD0}"/>
              </a:ext>
            </a:extLst>
          </p:cNvPr>
          <p:cNvSpPr>
            <a:spLocks/>
          </p:cNvSpPr>
          <p:nvPr/>
        </p:nvSpPr>
        <p:spPr bwMode="auto">
          <a:xfrm rot="19751293">
            <a:off x="7647748" y="4582796"/>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5C7089"/>
              </a:gs>
              <a:gs pos="67000">
                <a:srgbClr val="5C7089"/>
              </a:gs>
              <a:gs pos="77000">
                <a:srgbClr val="8498B1"/>
              </a:gs>
              <a:gs pos="87000">
                <a:srgbClr val="344861"/>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15" name="TextBox 114">
            <a:extLst>
              <a:ext uri="{FF2B5EF4-FFF2-40B4-BE49-F238E27FC236}">
                <a16:creationId xmlns:a16="http://schemas.microsoft.com/office/drawing/2014/main" id="{DF674D86-5662-466D-B8FB-552D32CDC797}"/>
              </a:ext>
            </a:extLst>
          </p:cNvPr>
          <p:cNvSpPr txBox="1"/>
          <p:nvPr/>
        </p:nvSpPr>
        <p:spPr>
          <a:xfrm>
            <a:off x="6337817" y="2225040"/>
            <a:ext cx="2286000" cy="137160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1" name="TextBox 110">
            <a:extLst>
              <a:ext uri="{FF2B5EF4-FFF2-40B4-BE49-F238E27FC236}">
                <a16:creationId xmlns:a16="http://schemas.microsoft.com/office/drawing/2014/main" id="{C11190BE-7F04-45CA-A6D3-67EC212892E5}"/>
              </a:ext>
            </a:extLst>
          </p:cNvPr>
          <p:cNvSpPr txBox="1"/>
          <p:nvPr/>
        </p:nvSpPr>
        <p:spPr>
          <a:xfrm>
            <a:off x="3709073" y="2822057"/>
            <a:ext cx="2286000" cy="13716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Freeform 34">
            <a:extLst>
              <a:ext uri="{FF2B5EF4-FFF2-40B4-BE49-F238E27FC236}">
                <a16:creationId xmlns:a16="http://schemas.microsoft.com/office/drawing/2014/main" id="{A9FD2D58-0909-40DD-862F-5D9F8664CEAE}"/>
              </a:ext>
            </a:extLst>
          </p:cNvPr>
          <p:cNvSpPr>
            <a:spLocks/>
          </p:cNvSpPr>
          <p:nvPr/>
        </p:nvSpPr>
        <p:spPr bwMode="auto">
          <a:xfrm rot="19751293">
            <a:off x="4971863" y="5507145"/>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36">
            <a:extLst>
              <a:ext uri="{FF2B5EF4-FFF2-40B4-BE49-F238E27FC236}">
                <a16:creationId xmlns:a16="http://schemas.microsoft.com/office/drawing/2014/main" id="{78B0CE15-0192-42CF-9034-1970B5C7BF57}"/>
              </a:ext>
            </a:extLst>
          </p:cNvPr>
          <p:cNvSpPr>
            <a:spLocks/>
          </p:cNvSpPr>
          <p:nvPr/>
        </p:nvSpPr>
        <p:spPr bwMode="auto">
          <a:xfrm rot="19751293">
            <a:off x="4998995" y="5251903"/>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44546B"/>
              </a:gs>
              <a:gs pos="67000">
                <a:srgbClr val="44546B"/>
              </a:gs>
              <a:gs pos="77000">
                <a:srgbClr val="6C7C93"/>
              </a:gs>
              <a:gs pos="87000">
                <a:srgbClr val="1C2C43"/>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Box 122">
            <a:extLst>
              <a:ext uri="{FF2B5EF4-FFF2-40B4-BE49-F238E27FC236}">
                <a16:creationId xmlns:a16="http://schemas.microsoft.com/office/drawing/2014/main" id="{E1F4BBB4-B6AE-4C93-A68F-9E139D543746}"/>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0" name="Hexagon 89">
            <a:extLst>
              <a:ext uri="{FF2B5EF4-FFF2-40B4-BE49-F238E27FC236}">
                <a16:creationId xmlns:a16="http://schemas.microsoft.com/office/drawing/2014/main" id="{93275639-6529-4157-9B11-06C0653C4F23}"/>
              </a:ext>
            </a:extLst>
          </p:cNvPr>
          <p:cNvSpPr>
            <a:spLocks noChangeAspect="1"/>
          </p:cNvSpPr>
          <p:nvPr/>
        </p:nvSpPr>
        <p:spPr>
          <a:xfrm rot="16200000">
            <a:off x="8969077" y="3039107"/>
            <a:ext cx="1554480" cy="1554480"/>
          </a:xfrm>
          <a:prstGeom prst="hexagon">
            <a:avLst>
              <a:gd name="adj" fmla="val 23973"/>
              <a:gd name="vf" fmla="val 115470"/>
            </a:avLst>
          </a:prstGeom>
          <a:blipFill dpi="0" rotWithShape="0">
            <a:blip r:embed="rId2"/>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2" name="Hexagon 81">
            <a:extLst>
              <a:ext uri="{FF2B5EF4-FFF2-40B4-BE49-F238E27FC236}">
                <a16:creationId xmlns:a16="http://schemas.microsoft.com/office/drawing/2014/main" id="{B68A8059-93F6-4DF4-B592-054F2402CA55}"/>
              </a:ext>
            </a:extLst>
          </p:cNvPr>
          <p:cNvSpPr>
            <a:spLocks noChangeAspect="1"/>
          </p:cNvSpPr>
          <p:nvPr/>
        </p:nvSpPr>
        <p:spPr>
          <a:xfrm rot="16200000">
            <a:off x="6428718" y="3582181"/>
            <a:ext cx="1554480" cy="1554480"/>
          </a:xfrm>
          <a:prstGeom prst="hexagon">
            <a:avLst>
              <a:gd name="adj" fmla="val 23973"/>
              <a:gd name="vf" fmla="val 115470"/>
            </a:avLst>
          </a:prstGeom>
          <a:blipFill dpi="0" rotWithShape="0">
            <a:blip r:embed="rId3"/>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5" name="Hexagon 74">
            <a:extLst>
              <a:ext uri="{FF2B5EF4-FFF2-40B4-BE49-F238E27FC236}">
                <a16:creationId xmlns:a16="http://schemas.microsoft.com/office/drawing/2014/main" id="{AE2AB576-07A6-4D4B-AF8F-F93D66D34426}"/>
              </a:ext>
            </a:extLst>
          </p:cNvPr>
          <p:cNvSpPr>
            <a:spLocks noChangeAspect="1"/>
          </p:cNvSpPr>
          <p:nvPr/>
        </p:nvSpPr>
        <p:spPr>
          <a:xfrm rot="16200000">
            <a:off x="3780101" y="4236345"/>
            <a:ext cx="1554480" cy="1554479"/>
          </a:xfrm>
          <a:prstGeom prst="hexagon">
            <a:avLst>
              <a:gd name="adj" fmla="val 23973"/>
              <a:gd name="vf" fmla="val 115470"/>
            </a:avLst>
          </a:prstGeom>
          <a:blipFill dpi="0" rotWithShape="0">
            <a:blip r:embed="rId4"/>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4" name="Hexagon 73">
            <a:extLst>
              <a:ext uri="{FF2B5EF4-FFF2-40B4-BE49-F238E27FC236}">
                <a16:creationId xmlns:a16="http://schemas.microsoft.com/office/drawing/2014/main" id="{8B74F9EF-2F0B-440D-A79F-43D43F03A991}"/>
              </a:ext>
            </a:extLst>
          </p:cNvPr>
          <p:cNvSpPr>
            <a:spLocks noChangeAspect="1"/>
          </p:cNvSpPr>
          <p:nvPr/>
        </p:nvSpPr>
        <p:spPr>
          <a:xfrm rot="16200000">
            <a:off x="1339098" y="2489630"/>
            <a:ext cx="1554480" cy="1554481"/>
          </a:xfrm>
          <a:prstGeom prst="hexagon">
            <a:avLst>
              <a:gd name="adj" fmla="val 23973"/>
              <a:gd name="vf" fmla="val 115470"/>
            </a:avLst>
          </a:prstGeom>
          <a:blipFill dpi="0" rotWithShape="0">
            <a:blip r:embed="rId5"/>
            <a:srcRect/>
            <a:stretch>
              <a:fillRect/>
            </a:stretch>
          </a:blipFill>
          <a:ln w="6350">
            <a:solidFill>
              <a:schemeClr val="bg1">
                <a:alpha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7" name="Picture 16">
            <a:hlinkClick r:id="rId6"/>
            <a:extLst>
              <a:ext uri="{FF2B5EF4-FFF2-40B4-BE49-F238E27FC236}">
                <a16:creationId xmlns:a16="http://schemas.microsoft.com/office/drawing/2014/main" id="{F1B84130-A695-4F0A-A791-DBF0CC5719B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56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1000" fill="hold"/>
                                        <p:tgtEl>
                                          <p:spTgt spid="74"/>
                                        </p:tgtEl>
                                        <p:attrNameLst>
                                          <p:attrName>ppt_w</p:attrName>
                                        </p:attrNameLst>
                                      </p:cBhvr>
                                      <p:tavLst>
                                        <p:tav tm="0">
                                          <p:val>
                                            <p:fltVal val="0"/>
                                          </p:val>
                                        </p:tav>
                                        <p:tav tm="100000">
                                          <p:val>
                                            <p:strVal val="#ppt_w"/>
                                          </p:val>
                                        </p:tav>
                                      </p:tavLst>
                                    </p:anim>
                                    <p:anim calcmode="lin" valueType="num">
                                      <p:cBhvr>
                                        <p:cTn id="12" dur="1000" fill="hold"/>
                                        <p:tgtEl>
                                          <p:spTgt spid="74"/>
                                        </p:tgtEl>
                                        <p:attrNameLst>
                                          <p:attrName>ppt_h</p:attrName>
                                        </p:attrNameLst>
                                      </p:cBhvr>
                                      <p:tavLst>
                                        <p:tav tm="0">
                                          <p:val>
                                            <p:fltVal val="0"/>
                                          </p:val>
                                        </p:tav>
                                        <p:tav tm="100000">
                                          <p:val>
                                            <p:strVal val="#ppt_h"/>
                                          </p:val>
                                        </p:tav>
                                      </p:tavLst>
                                    </p:anim>
                                    <p:animEffect transition="in" filter="fade">
                                      <p:cBhvr>
                                        <p:cTn id="13" dur="1000"/>
                                        <p:tgtEl>
                                          <p:spTgt spid="74"/>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fade">
                                      <p:cBhvr>
                                        <p:cTn id="16" dur="1000"/>
                                        <p:tgtEl>
                                          <p:spTgt spid="112"/>
                                        </p:tgtEl>
                                      </p:cBhvr>
                                    </p:animEffect>
                                    <p:anim calcmode="lin" valueType="num">
                                      <p:cBhvr>
                                        <p:cTn id="17" dur="1000" fill="hold"/>
                                        <p:tgtEl>
                                          <p:spTgt spid="112"/>
                                        </p:tgtEl>
                                        <p:attrNameLst>
                                          <p:attrName>ppt_x</p:attrName>
                                        </p:attrNameLst>
                                      </p:cBhvr>
                                      <p:tavLst>
                                        <p:tav tm="0">
                                          <p:val>
                                            <p:strVal val="#ppt_x"/>
                                          </p:val>
                                        </p:tav>
                                        <p:tav tm="100000">
                                          <p:val>
                                            <p:strVal val="#ppt_x"/>
                                          </p:val>
                                        </p:tav>
                                      </p:tavLst>
                                    </p:anim>
                                    <p:anim calcmode="lin" valueType="num">
                                      <p:cBhvr>
                                        <p:cTn id="18" dur="1000" fill="hold"/>
                                        <p:tgtEl>
                                          <p:spTgt spid="1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18" presetClass="entr" presetSubtype="12" fill="hold" grpId="0" nodeType="afterEffect">
                                  <p:stCondLst>
                                    <p:cond delay="0"/>
                                  </p:stCondLst>
                                  <p:childTnLst>
                                    <p:set>
                                      <p:cBhvr>
                                        <p:cTn id="21" dur="1" fill="hold">
                                          <p:stCondLst>
                                            <p:cond delay="0"/>
                                          </p:stCondLst>
                                        </p:cTn>
                                        <p:tgtEl>
                                          <p:spTgt spid="8226"/>
                                        </p:tgtEl>
                                        <p:attrNameLst>
                                          <p:attrName>style.visibility</p:attrName>
                                        </p:attrNameLst>
                                      </p:cBhvr>
                                      <p:to>
                                        <p:strVal val="visible"/>
                                      </p:to>
                                    </p:set>
                                    <p:animEffect transition="in" filter="strips(downLeft)">
                                      <p:cBhvr>
                                        <p:cTn id="22" dur="500"/>
                                        <p:tgtEl>
                                          <p:spTgt spid="8226"/>
                                        </p:tgtEl>
                                      </p:cBhvr>
                                    </p:animEffect>
                                  </p:childTnLst>
                                </p:cTn>
                              </p:par>
                              <p:par>
                                <p:cTn id="23" presetID="18" presetClass="entr" presetSubtype="6" fill="hold" grpId="0" nodeType="withEffect">
                                  <p:stCondLst>
                                    <p:cond delay="400"/>
                                  </p:stCondLst>
                                  <p:childTnLst>
                                    <p:set>
                                      <p:cBhvr>
                                        <p:cTn id="24" dur="1" fill="hold">
                                          <p:stCondLst>
                                            <p:cond delay="0"/>
                                          </p:stCondLst>
                                        </p:cTn>
                                        <p:tgtEl>
                                          <p:spTgt spid="149"/>
                                        </p:tgtEl>
                                        <p:attrNameLst>
                                          <p:attrName>style.visibility</p:attrName>
                                        </p:attrNameLst>
                                      </p:cBhvr>
                                      <p:to>
                                        <p:strVal val="visible"/>
                                      </p:to>
                                    </p:set>
                                    <p:animEffect transition="in" filter="strips(downRight)">
                                      <p:cBhvr>
                                        <p:cTn id="25" dur="1000"/>
                                        <p:tgtEl>
                                          <p:spTgt spid="149"/>
                                        </p:tgtEl>
                                      </p:cBhvr>
                                    </p:animEffect>
                                  </p:childTnLst>
                                </p:cTn>
                              </p:par>
                            </p:childTnLst>
                          </p:cTn>
                        </p:par>
                        <p:par>
                          <p:cTn id="26" fill="hold">
                            <p:stCondLst>
                              <p:cond delay="3400"/>
                            </p:stCondLst>
                            <p:childTnLst>
                              <p:par>
                                <p:cTn id="27" presetID="53" presetClass="entr" presetSubtype="16" fill="hold" grpId="0" nodeType="afterEffect">
                                  <p:stCondLst>
                                    <p:cond delay="0"/>
                                  </p:stCondLst>
                                  <p:childTnLst>
                                    <p:set>
                                      <p:cBhvr>
                                        <p:cTn id="28" dur="1" fill="hold">
                                          <p:stCondLst>
                                            <p:cond delay="0"/>
                                          </p:stCondLst>
                                        </p:cTn>
                                        <p:tgtEl>
                                          <p:spTgt spid="75"/>
                                        </p:tgtEl>
                                        <p:attrNameLst>
                                          <p:attrName>style.visibility</p:attrName>
                                        </p:attrNameLst>
                                      </p:cBhvr>
                                      <p:to>
                                        <p:strVal val="visible"/>
                                      </p:to>
                                    </p:set>
                                    <p:anim calcmode="lin" valueType="num">
                                      <p:cBhvr>
                                        <p:cTn id="29" dur="1000" fill="hold"/>
                                        <p:tgtEl>
                                          <p:spTgt spid="75"/>
                                        </p:tgtEl>
                                        <p:attrNameLst>
                                          <p:attrName>ppt_w</p:attrName>
                                        </p:attrNameLst>
                                      </p:cBhvr>
                                      <p:tavLst>
                                        <p:tav tm="0">
                                          <p:val>
                                            <p:fltVal val="0"/>
                                          </p:val>
                                        </p:tav>
                                        <p:tav tm="100000">
                                          <p:val>
                                            <p:strVal val="#ppt_w"/>
                                          </p:val>
                                        </p:tav>
                                      </p:tavLst>
                                    </p:anim>
                                    <p:anim calcmode="lin" valueType="num">
                                      <p:cBhvr>
                                        <p:cTn id="30" dur="1000" fill="hold"/>
                                        <p:tgtEl>
                                          <p:spTgt spid="75"/>
                                        </p:tgtEl>
                                        <p:attrNameLst>
                                          <p:attrName>ppt_h</p:attrName>
                                        </p:attrNameLst>
                                      </p:cBhvr>
                                      <p:tavLst>
                                        <p:tav tm="0">
                                          <p:val>
                                            <p:fltVal val="0"/>
                                          </p:val>
                                        </p:tav>
                                        <p:tav tm="100000">
                                          <p:val>
                                            <p:strVal val="#ppt_h"/>
                                          </p:val>
                                        </p:tav>
                                      </p:tavLst>
                                    </p:anim>
                                    <p:animEffect transition="in" filter="fade">
                                      <p:cBhvr>
                                        <p:cTn id="31" dur="1000"/>
                                        <p:tgtEl>
                                          <p:spTgt spid="75"/>
                                        </p:tgtEl>
                                      </p:cBhvr>
                                    </p:animEffect>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400"/>
                            </p:stCondLst>
                            <p:childTnLst>
                              <p:par>
                                <p:cTn id="38" presetID="22" presetClass="entr" presetSubtype="1" fill="hold" grpId="0" nodeType="afterEffect">
                                  <p:stCondLst>
                                    <p:cond delay="0"/>
                                  </p:stCondLst>
                                  <p:childTnLst>
                                    <p:set>
                                      <p:cBhvr>
                                        <p:cTn id="39" dur="1" fill="hold">
                                          <p:stCondLst>
                                            <p:cond delay="0"/>
                                          </p:stCondLst>
                                        </p:cTn>
                                        <p:tgtEl>
                                          <p:spTgt spid="121"/>
                                        </p:tgtEl>
                                        <p:attrNameLst>
                                          <p:attrName>style.visibility</p:attrName>
                                        </p:attrNameLst>
                                      </p:cBhvr>
                                      <p:to>
                                        <p:strVal val="visible"/>
                                      </p:to>
                                    </p:set>
                                    <p:animEffect transition="in" filter="wipe(up)">
                                      <p:cBhvr>
                                        <p:cTn id="40" dur="500"/>
                                        <p:tgtEl>
                                          <p:spTgt spid="121"/>
                                        </p:tgtEl>
                                      </p:cBhvr>
                                    </p:animEffect>
                                  </p:childTnLst>
                                </p:cTn>
                              </p:par>
                              <p:par>
                                <p:cTn id="41" presetID="18" presetClass="entr" presetSubtype="3" fill="hold" grpId="0" nodeType="withEffect">
                                  <p:stCondLst>
                                    <p:cond delay="400"/>
                                  </p:stCondLst>
                                  <p:childTnLst>
                                    <p:set>
                                      <p:cBhvr>
                                        <p:cTn id="42" dur="1" fill="hold">
                                          <p:stCondLst>
                                            <p:cond delay="0"/>
                                          </p:stCondLst>
                                        </p:cTn>
                                        <p:tgtEl>
                                          <p:spTgt spid="122"/>
                                        </p:tgtEl>
                                        <p:attrNameLst>
                                          <p:attrName>style.visibility</p:attrName>
                                        </p:attrNameLst>
                                      </p:cBhvr>
                                      <p:to>
                                        <p:strVal val="visible"/>
                                      </p:to>
                                    </p:set>
                                    <p:animEffect transition="in" filter="strips(upRight)">
                                      <p:cBhvr>
                                        <p:cTn id="43" dur="1000"/>
                                        <p:tgtEl>
                                          <p:spTgt spid="122"/>
                                        </p:tgtEl>
                                      </p:cBhvr>
                                    </p:animEffect>
                                  </p:childTnLst>
                                </p:cTn>
                              </p:par>
                            </p:childTnLst>
                          </p:cTn>
                        </p:par>
                        <p:par>
                          <p:cTn id="44" fill="hold">
                            <p:stCondLst>
                              <p:cond delay="5800"/>
                            </p:stCondLst>
                            <p:childTnLst>
                              <p:par>
                                <p:cTn id="45" presetID="53" presetClass="entr" presetSubtype="16"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1000" fill="hold"/>
                                        <p:tgtEl>
                                          <p:spTgt spid="82"/>
                                        </p:tgtEl>
                                        <p:attrNameLst>
                                          <p:attrName>ppt_w</p:attrName>
                                        </p:attrNameLst>
                                      </p:cBhvr>
                                      <p:tavLst>
                                        <p:tav tm="0">
                                          <p:val>
                                            <p:fltVal val="0"/>
                                          </p:val>
                                        </p:tav>
                                        <p:tav tm="100000">
                                          <p:val>
                                            <p:strVal val="#ppt_w"/>
                                          </p:val>
                                        </p:tav>
                                      </p:tavLst>
                                    </p:anim>
                                    <p:anim calcmode="lin" valueType="num">
                                      <p:cBhvr>
                                        <p:cTn id="48" dur="1000" fill="hold"/>
                                        <p:tgtEl>
                                          <p:spTgt spid="82"/>
                                        </p:tgtEl>
                                        <p:attrNameLst>
                                          <p:attrName>ppt_h</p:attrName>
                                        </p:attrNameLst>
                                      </p:cBhvr>
                                      <p:tavLst>
                                        <p:tav tm="0">
                                          <p:val>
                                            <p:fltVal val="0"/>
                                          </p:val>
                                        </p:tav>
                                        <p:tav tm="100000">
                                          <p:val>
                                            <p:strVal val="#ppt_h"/>
                                          </p:val>
                                        </p:tav>
                                      </p:tavLst>
                                    </p:anim>
                                    <p:animEffect transition="in" filter="fade">
                                      <p:cBhvr>
                                        <p:cTn id="49" dur="1000"/>
                                        <p:tgtEl>
                                          <p:spTgt spid="82"/>
                                        </p:tgtEl>
                                      </p:cBhvr>
                                    </p:animEffect>
                                  </p:childTnLst>
                                </p:cTn>
                              </p:par>
                              <p:par>
                                <p:cTn id="50" presetID="47" presetClass="entr" presetSubtype="0"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fade">
                                      <p:cBhvr>
                                        <p:cTn id="52" dur="1000"/>
                                        <p:tgtEl>
                                          <p:spTgt spid="115"/>
                                        </p:tgtEl>
                                      </p:cBhvr>
                                    </p:animEffect>
                                    <p:anim calcmode="lin" valueType="num">
                                      <p:cBhvr>
                                        <p:cTn id="53" dur="1000" fill="hold"/>
                                        <p:tgtEl>
                                          <p:spTgt spid="115"/>
                                        </p:tgtEl>
                                        <p:attrNameLst>
                                          <p:attrName>ppt_x</p:attrName>
                                        </p:attrNameLst>
                                      </p:cBhvr>
                                      <p:tavLst>
                                        <p:tav tm="0">
                                          <p:val>
                                            <p:strVal val="#ppt_x"/>
                                          </p:val>
                                        </p:tav>
                                        <p:tav tm="100000">
                                          <p:val>
                                            <p:strVal val="#ppt_x"/>
                                          </p:val>
                                        </p:tav>
                                      </p:tavLst>
                                    </p:anim>
                                    <p:anim calcmode="lin" valueType="num">
                                      <p:cBhvr>
                                        <p:cTn id="54" dur="1000" fill="hold"/>
                                        <p:tgtEl>
                                          <p:spTgt spid="115"/>
                                        </p:tgtEl>
                                        <p:attrNameLst>
                                          <p:attrName>ppt_y</p:attrName>
                                        </p:attrNameLst>
                                      </p:cBhvr>
                                      <p:tavLst>
                                        <p:tav tm="0">
                                          <p:val>
                                            <p:strVal val="#ppt_y-.1"/>
                                          </p:val>
                                        </p:tav>
                                        <p:tav tm="100000">
                                          <p:val>
                                            <p:strVal val="#ppt_y"/>
                                          </p:val>
                                        </p:tav>
                                      </p:tavLst>
                                    </p:anim>
                                  </p:childTnLst>
                                </p:cTn>
                              </p:par>
                            </p:childTnLst>
                          </p:cTn>
                        </p:par>
                        <p:par>
                          <p:cTn id="55" fill="hold">
                            <p:stCondLst>
                              <p:cond delay="6800"/>
                            </p:stCondLst>
                            <p:childTnLst>
                              <p:par>
                                <p:cTn id="56" presetID="22" presetClass="entr" presetSubtype="1" fill="hold" grpId="0"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up)">
                                      <p:cBhvr>
                                        <p:cTn id="58" dur="500"/>
                                        <p:tgtEl>
                                          <p:spTgt spid="72"/>
                                        </p:tgtEl>
                                      </p:cBhvr>
                                    </p:animEffect>
                                  </p:childTnLst>
                                </p:cTn>
                              </p:par>
                              <p:par>
                                <p:cTn id="59" presetID="18" presetClass="entr" presetSubtype="3" fill="hold" grpId="0" nodeType="withEffect">
                                  <p:stCondLst>
                                    <p:cond delay="400"/>
                                  </p:stCondLst>
                                  <p:childTnLst>
                                    <p:set>
                                      <p:cBhvr>
                                        <p:cTn id="60" dur="1" fill="hold">
                                          <p:stCondLst>
                                            <p:cond delay="0"/>
                                          </p:stCondLst>
                                        </p:cTn>
                                        <p:tgtEl>
                                          <p:spTgt spid="73"/>
                                        </p:tgtEl>
                                        <p:attrNameLst>
                                          <p:attrName>style.visibility</p:attrName>
                                        </p:attrNameLst>
                                      </p:cBhvr>
                                      <p:to>
                                        <p:strVal val="visible"/>
                                      </p:to>
                                    </p:set>
                                    <p:animEffect transition="in" filter="strips(upRight)">
                                      <p:cBhvr>
                                        <p:cTn id="61" dur="1000"/>
                                        <p:tgtEl>
                                          <p:spTgt spid="73"/>
                                        </p:tgtEl>
                                      </p:cBhvr>
                                    </p:animEffect>
                                  </p:childTnLst>
                                </p:cTn>
                              </p:par>
                            </p:childTnLst>
                          </p:cTn>
                        </p:par>
                        <p:par>
                          <p:cTn id="62" fill="hold">
                            <p:stCondLst>
                              <p:cond delay="8200"/>
                            </p:stCondLst>
                            <p:childTnLst>
                              <p:par>
                                <p:cTn id="63" presetID="53" presetClass="entr" presetSubtype="16"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1000" fill="hold"/>
                                        <p:tgtEl>
                                          <p:spTgt spid="90"/>
                                        </p:tgtEl>
                                        <p:attrNameLst>
                                          <p:attrName>ppt_w</p:attrName>
                                        </p:attrNameLst>
                                      </p:cBhvr>
                                      <p:tavLst>
                                        <p:tav tm="0">
                                          <p:val>
                                            <p:fltVal val="0"/>
                                          </p:val>
                                        </p:tav>
                                        <p:tav tm="100000">
                                          <p:val>
                                            <p:strVal val="#ppt_w"/>
                                          </p:val>
                                        </p:tav>
                                      </p:tavLst>
                                    </p:anim>
                                    <p:anim calcmode="lin" valueType="num">
                                      <p:cBhvr>
                                        <p:cTn id="66" dur="1000" fill="hold"/>
                                        <p:tgtEl>
                                          <p:spTgt spid="90"/>
                                        </p:tgtEl>
                                        <p:attrNameLst>
                                          <p:attrName>ppt_h</p:attrName>
                                        </p:attrNameLst>
                                      </p:cBhvr>
                                      <p:tavLst>
                                        <p:tav tm="0">
                                          <p:val>
                                            <p:fltVal val="0"/>
                                          </p:val>
                                        </p:tav>
                                        <p:tav tm="100000">
                                          <p:val>
                                            <p:strVal val="#ppt_h"/>
                                          </p:val>
                                        </p:tav>
                                      </p:tavLst>
                                    </p:anim>
                                    <p:animEffect transition="in" filter="fade">
                                      <p:cBhvr>
                                        <p:cTn id="67" dur="1000"/>
                                        <p:tgtEl>
                                          <p:spTgt spid="90"/>
                                        </p:tgtEl>
                                      </p:cBhvr>
                                    </p:animEffect>
                                  </p:childTnLst>
                                </p:cTn>
                              </p:par>
                              <p:par>
                                <p:cTn id="68" presetID="47" presetClass="entr" presetSubtype="0" fill="hold" grpId="0" nodeType="withEffect">
                                  <p:stCondLst>
                                    <p:cond delay="0"/>
                                  </p:stCondLst>
                                  <p:childTnLst>
                                    <p:set>
                                      <p:cBhvr>
                                        <p:cTn id="69" dur="1" fill="hold">
                                          <p:stCondLst>
                                            <p:cond delay="0"/>
                                          </p:stCondLst>
                                        </p:cTn>
                                        <p:tgtEl>
                                          <p:spTgt spid="114"/>
                                        </p:tgtEl>
                                        <p:attrNameLst>
                                          <p:attrName>style.visibility</p:attrName>
                                        </p:attrNameLst>
                                      </p:cBhvr>
                                      <p:to>
                                        <p:strVal val="visible"/>
                                      </p:to>
                                    </p:set>
                                    <p:animEffect transition="in" filter="fade">
                                      <p:cBhvr>
                                        <p:cTn id="70" dur="1000"/>
                                        <p:tgtEl>
                                          <p:spTgt spid="114"/>
                                        </p:tgtEl>
                                      </p:cBhvr>
                                    </p:animEffect>
                                    <p:anim calcmode="lin" valueType="num">
                                      <p:cBhvr>
                                        <p:cTn id="71" dur="1000" fill="hold"/>
                                        <p:tgtEl>
                                          <p:spTgt spid="114"/>
                                        </p:tgtEl>
                                        <p:attrNameLst>
                                          <p:attrName>ppt_x</p:attrName>
                                        </p:attrNameLst>
                                      </p:cBhvr>
                                      <p:tavLst>
                                        <p:tav tm="0">
                                          <p:val>
                                            <p:strVal val="#ppt_x"/>
                                          </p:val>
                                        </p:tav>
                                        <p:tav tm="100000">
                                          <p:val>
                                            <p:strVal val="#ppt_x"/>
                                          </p:val>
                                        </p:tav>
                                      </p:tavLst>
                                    </p:anim>
                                    <p:anim calcmode="lin" valueType="num">
                                      <p:cBhvr>
                                        <p:cTn id="72"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8226" grpId="0" animBg="1"/>
      <p:bldP spid="149" grpId="0" animBg="1"/>
      <p:bldP spid="114" grpId="0"/>
      <p:bldP spid="72" grpId="0" animBg="1"/>
      <p:bldP spid="73" grpId="0" animBg="1"/>
      <p:bldP spid="115" grpId="0"/>
      <p:bldP spid="111" grpId="0"/>
      <p:bldP spid="121" grpId="0" animBg="1"/>
      <p:bldP spid="122" grpId="0" animBg="1"/>
      <p:bldP spid="123" grpId="0"/>
      <p:bldP spid="90" grpId="0" animBg="1"/>
      <p:bldP spid="82" grpId="0" animBg="1"/>
      <p:bldP spid="75"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1392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2019-09-24T19:12:46Z</dcterms:modified>
</cp:coreProperties>
</file>