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96"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9096187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a:p>
            <a:pPr algn="ctr"/>
            <a:r>
              <a:rPr lang="en-US" dirty="0">
                <a:solidFill>
                  <a:srgbClr val="56595E"/>
                </a:solidFill>
                <a:latin typeface="Candara" panose="020E0502030303020204" pitchFamily="34" charset="0"/>
              </a:rPr>
              <a:t>Your Subtitle</a:t>
            </a:r>
          </a:p>
        </p:txBody>
      </p:sp>
      <p:sp>
        <p:nvSpPr>
          <p:cNvPr id="18" name="Oval 17">
            <a:extLst>
              <a:ext uri="{FF2B5EF4-FFF2-40B4-BE49-F238E27FC236}">
                <a16:creationId xmlns:a16="http://schemas.microsoft.com/office/drawing/2014/main" id="{07446304-66B4-4FFE-ABB8-AACBE0503989}"/>
              </a:ext>
            </a:extLst>
          </p:cNvPr>
          <p:cNvSpPr/>
          <p:nvPr/>
        </p:nvSpPr>
        <p:spPr>
          <a:xfrm>
            <a:off x="1759215" y="2485177"/>
            <a:ext cx="1371600" cy="1371600"/>
          </a:xfrm>
          <a:prstGeom prst="ellipse">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$723</a:t>
            </a:r>
          </a:p>
        </p:txBody>
      </p:sp>
      <p:sp>
        <p:nvSpPr>
          <p:cNvPr id="17" name="Freeform: Shape 16">
            <a:extLst>
              <a:ext uri="{FF2B5EF4-FFF2-40B4-BE49-F238E27FC236}">
                <a16:creationId xmlns:a16="http://schemas.microsoft.com/office/drawing/2014/main" id="{207F4D34-B10B-4EB3-AF46-4BEC4AA4A7DA}"/>
              </a:ext>
            </a:extLst>
          </p:cNvPr>
          <p:cNvSpPr/>
          <p:nvPr/>
        </p:nvSpPr>
        <p:spPr>
          <a:xfrm rot="1940145">
            <a:off x="1724035" y="1827539"/>
            <a:ext cx="1463226" cy="2644345"/>
          </a:xfrm>
          <a:custGeom>
            <a:avLst/>
            <a:gdLst>
              <a:gd name="connsiteX0" fmla="*/ 367183 w 1463226"/>
              <a:gd name="connsiteY0" fmla="*/ 766376 h 2644345"/>
              <a:gd name="connsiteX1" fmla="*/ 154552 w 1463226"/>
              <a:gd name="connsiteY1" fmla="*/ 1712648 h 2644345"/>
              <a:gd name="connsiteX2" fmla="*/ 1100824 w 1463226"/>
              <a:gd name="connsiteY2" fmla="*/ 1925279 h 2644345"/>
              <a:gd name="connsiteX3" fmla="*/ 1313455 w 1463226"/>
              <a:gd name="connsiteY3" fmla="*/ 979007 h 2644345"/>
              <a:gd name="connsiteX4" fmla="*/ 367183 w 1463226"/>
              <a:gd name="connsiteY4" fmla="*/ 766376 h 2644345"/>
              <a:gd name="connsiteX5" fmla="*/ 503778 w 1463226"/>
              <a:gd name="connsiteY5" fmla="*/ 98406 h 2644345"/>
              <a:gd name="connsiteX6" fmla="*/ 659226 w 1463226"/>
              <a:gd name="connsiteY6" fmla="*/ 0 h 2644345"/>
              <a:gd name="connsiteX7" fmla="*/ 659226 w 1463226"/>
              <a:gd name="connsiteY7" fmla="*/ 624540 h 2644345"/>
              <a:gd name="connsiteX8" fmla="*/ 646748 w 1463226"/>
              <a:gd name="connsiteY8" fmla="*/ 625379 h 2644345"/>
              <a:gd name="connsiteX9" fmla="*/ 659226 w 1463226"/>
              <a:gd name="connsiteY9" fmla="*/ 624541 h 2644345"/>
              <a:gd name="connsiteX10" fmla="*/ 659226 w 1463226"/>
              <a:gd name="connsiteY10" fmla="*/ 624540 h 2644345"/>
              <a:gd name="connsiteX11" fmla="*/ 752737 w 1463226"/>
              <a:gd name="connsiteY11" fmla="*/ 618258 h 2644345"/>
              <a:gd name="connsiteX12" fmla="*/ 827812 w 1463226"/>
              <a:gd name="connsiteY12" fmla="*/ 627728 h 2644345"/>
              <a:gd name="connsiteX13" fmla="*/ 756083 w 1463226"/>
              <a:gd name="connsiteY13" fmla="*/ 618680 h 2644345"/>
              <a:gd name="connsiteX14" fmla="*/ 756083 w 1463226"/>
              <a:gd name="connsiteY14" fmla="*/ 425230 h 2644345"/>
              <a:gd name="connsiteX15" fmla="*/ 911531 w 1463226"/>
              <a:gd name="connsiteY15" fmla="*/ 326824 h 2644345"/>
              <a:gd name="connsiteX16" fmla="*/ 911531 w 1463226"/>
              <a:gd name="connsiteY16" fmla="*/ 642226 h 2644345"/>
              <a:gd name="connsiteX17" fmla="*/ 1025370 w 1463226"/>
              <a:gd name="connsiteY17" fmla="*/ 679520 h 2644345"/>
              <a:gd name="connsiteX18" fmla="*/ 1349695 w 1463226"/>
              <a:gd name="connsiteY18" fmla="*/ 958272 h 2644345"/>
              <a:gd name="connsiteX19" fmla="*/ 1122888 w 1463226"/>
              <a:gd name="connsiteY19" fmla="*/ 1967629 h 2644345"/>
              <a:gd name="connsiteX20" fmla="*/ 990374 w 1463226"/>
              <a:gd name="connsiteY20" fmla="*/ 2033927 h 2644345"/>
              <a:gd name="connsiteX21" fmla="*/ 911531 w 1463226"/>
              <a:gd name="connsiteY21" fmla="*/ 2055187 h 2644345"/>
              <a:gd name="connsiteX22" fmla="*/ 911531 w 1463226"/>
              <a:gd name="connsiteY22" fmla="*/ 2055186 h 2644345"/>
              <a:gd name="connsiteX23" fmla="*/ 870450 w 1463226"/>
              <a:gd name="connsiteY23" fmla="*/ 2066264 h 2644345"/>
              <a:gd name="connsiteX24" fmla="*/ 911531 w 1463226"/>
              <a:gd name="connsiteY24" fmla="*/ 2055187 h 2644345"/>
              <a:gd name="connsiteX25" fmla="*/ 911531 w 1463226"/>
              <a:gd name="connsiteY25" fmla="*/ 2545939 h 2644345"/>
              <a:gd name="connsiteX26" fmla="*/ 756083 w 1463226"/>
              <a:gd name="connsiteY26" fmla="*/ 2644345 h 2644345"/>
              <a:gd name="connsiteX27" fmla="*/ 756083 w 1463226"/>
              <a:gd name="connsiteY27" fmla="*/ 2077773 h 2644345"/>
              <a:gd name="connsiteX28" fmla="*/ 851554 w 1463226"/>
              <a:gd name="connsiteY28" fmla="*/ 2071359 h 2644345"/>
              <a:gd name="connsiteX29" fmla="*/ 710489 w 1463226"/>
              <a:gd name="connsiteY29" fmla="*/ 2080836 h 2644345"/>
              <a:gd name="connsiteX30" fmla="*/ 617016 w 1463226"/>
              <a:gd name="connsiteY30" fmla="*/ 2069045 h 2644345"/>
              <a:gd name="connsiteX31" fmla="*/ 659226 w 1463226"/>
              <a:gd name="connsiteY31" fmla="*/ 2074370 h 2644345"/>
              <a:gd name="connsiteX32" fmla="*/ 659226 w 1463226"/>
              <a:gd name="connsiteY32" fmla="*/ 2219115 h 2644345"/>
              <a:gd name="connsiteX33" fmla="*/ 503778 w 1463226"/>
              <a:gd name="connsiteY33" fmla="*/ 2317521 h 2644345"/>
              <a:gd name="connsiteX34" fmla="*/ 503778 w 1463226"/>
              <a:gd name="connsiteY34" fmla="*/ 2041171 h 2644345"/>
              <a:gd name="connsiteX35" fmla="*/ 524983 w 1463226"/>
              <a:gd name="connsiteY35" fmla="*/ 2048117 h 2644345"/>
              <a:gd name="connsiteX36" fmla="*/ 437855 w 1463226"/>
              <a:gd name="connsiteY36" fmla="*/ 2019574 h 2644345"/>
              <a:gd name="connsiteX37" fmla="*/ 113531 w 1463226"/>
              <a:gd name="connsiteY37" fmla="*/ 1740822 h 2644345"/>
              <a:gd name="connsiteX38" fmla="*/ 340338 w 1463226"/>
              <a:gd name="connsiteY38" fmla="*/ 731465 h 2644345"/>
              <a:gd name="connsiteX39" fmla="*/ 472852 w 1463226"/>
              <a:gd name="connsiteY39" fmla="*/ 665167 h 2644345"/>
              <a:gd name="connsiteX40" fmla="*/ 503778 w 1463226"/>
              <a:gd name="connsiteY40" fmla="*/ 656828 h 2644345"/>
              <a:gd name="connsiteX41" fmla="*/ 503778 w 1463226"/>
              <a:gd name="connsiteY41" fmla="*/ 656828 h 2644345"/>
              <a:gd name="connsiteX42" fmla="*/ 611671 w 1463226"/>
              <a:gd name="connsiteY42" fmla="*/ 627735 h 2644345"/>
              <a:gd name="connsiteX43" fmla="*/ 503778 w 1463226"/>
              <a:gd name="connsiteY43" fmla="*/ 656828 h 26443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1463226" h="2644345">
                <a:moveTo>
                  <a:pt x="367183" y="766376"/>
                </a:moveTo>
                <a:cubicBezTo>
                  <a:pt x="47160" y="968965"/>
                  <a:pt x="-48038" y="1392626"/>
                  <a:pt x="154552" y="1712648"/>
                </a:cubicBezTo>
                <a:cubicBezTo>
                  <a:pt x="357141" y="2032671"/>
                  <a:pt x="780801" y="2127869"/>
                  <a:pt x="1100824" y="1925279"/>
                </a:cubicBezTo>
                <a:cubicBezTo>
                  <a:pt x="1420846" y="1722690"/>
                  <a:pt x="1516045" y="1299030"/>
                  <a:pt x="1313455" y="979007"/>
                </a:cubicBezTo>
                <a:cubicBezTo>
                  <a:pt x="1110866" y="658985"/>
                  <a:pt x="687205" y="563786"/>
                  <a:pt x="367183" y="766376"/>
                </a:cubicBezTo>
                <a:close/>
                <a:moveTo>
                  <a:pt x="503778" y="98406"/>
                </a:moveTo>
                <a:lnTo>
                  <a:pt x="659226" y="0"/>
                </a:lnTo>
                <a:lnTo>
                  <a:pt x="659226" y="624540"/>
                </a:lnTo>
                <a:lnTo>
                  <a:pt x="646748" y="625379"/>
                </a:lnTo>
                <a:lnTo>
                  <a:pt x="659226" y="624541"/>
                </a:lnTo>
                <a:lnTo>
                  <a:pt x="659226" y="624540"/>
                </a:lnTo>
                <a:lnTo>
                  <a:pt x="752737" y="618258"/>
                </a:lnTo>
                <a:lnTo>
                  <a:pt x="827812" y="627728"/>
                </a:lnTo>
                <a:lnTo>
                  <a:pt x="756083" y="618680"/>
                </a:lnTo>
                <a:lnTo>
                  <a:pt x="756083" y="425230"/>
                </a:lnTo>
                <a:lnTo>
                  <a:pt x="911531" y="326824"/>
                </a:lnTo>
                <a:lnTo>
                  <a:pt x="911531" y="642226"/>
                </a:lnTo>
                <a:lnTo>
                  <a:pt x="1025370" y="679520"/>
                </a:lnTo>
                <a:cubicBezTo>
                  <a:pt x="1154463" y="735978"/>
                  <a:pt x="1268659" y="830263"/>
                  <a:pt x="1349695" y="958272"/>
                </a:cubicBezTo>
                <a:cubicBezTo>
                  <a:pt x="1565790" y="1299629"/>
                  <a:pt x="1464245" y="1751534"/>
                  <a:pt x="1122888" y="1967629"/>
                </a:cubicBezTo>
                <a:cubicBezTo>
                  <a:pt x="1080219" y="1994641"/>
                  <a:pt x="1035821" y="2016689"/>
                  <a:pt x="990374" y="2033927"/>
                </a:cubicBezTo>
                <a:lnTo>
                  <a:pt x="911531" y="2055187"/>
                </a:lnTo>
                <a:lnTo>
                  <a:pt x="911531" y="2055186"/>
                </a:lnTo>
                <a:lnTo>
                  <a:pt x="870450" y="2066264"/>
                </a:lnTo>
                <a:lnTo>
                  <a:pt x="911531" y="2055187"/>
                </a:lnTo>
                <a:lnTo>
                  <a:pt x="911531" y="2545939"/>
                </a:lnTo>
                <a:lnTo>
                  <a:pt x="756083" y="2644345"/>
                </a:lnTo>
                <a:lnTo>
                  <a:pt x="756083" y="2077773"/>
                </a:lnTo>
                <a:lnTo>
                  <a:pt x="851554" y="2071359"/>
                </a:lnTo>
                <a:cubicBezTo>
                  <a:pt x="804682" y="2079126"/>
                  <a:pt x="757434" y="2082235"/>
                  <a:pt x="710489" y="2080836"/>
                </a:cubicBezTo>
                <a:lnTo>
                  <a:pt x="617016" y="2069045"/>
                </a:lnTo>
                <a:lnTo>
                  <a:pt x="659226" y="2074370"/>
                </a:lnTo>
                <a:lnTo>
                  <a:pt x="659226" y="2219115"/>
                </a:lnTo>
                <a:lnTo>
                  <a:pt x="503778" y="2317521"/>
                </a:lnTo>
                <a:lnTo>
                  <a:pt x="503778" y="2041171"/>
                </a:lnTo>
                <a:lnTo>
                  <a:pt x="524983" y="2048117"/>
                </a:lnTo>
                <a:lnTo>
                  <a:pt x="437855" y="2019574"/>
                </a:lnTo>
                <a:cubicBezTo>
                  <a:pt x="308763" y="1963116"/>
                  <a:pt x="194567" y="1868831"/>
                  <a:pt x="113531" y="1740822"/>
                </a:cubicBezTo>
                <a:cubicBezTo>
                  <a:pt x="-102564" y="1399465"/>
                  <a:pt x="-1019" y="947560"/>
                  <a:pt x="340338" y="731465"/>
                </a:cubicBezTo>
                <a:cubicBezTo>
                  <a:pt x="383007" y="704453"/>
                  <a:pt x="427404" y="682404"/>
                  <a:pt x="472852" y="665167"/>
                </a:cubicBezTo>
                <a:lnTo>
                  <a:pt x="503778" y="656828"/>
                </a:lnTo>
                <a:lnTo>
                  <a:pt x="503778" y="656828"/>
                </a:lnTo>
                <a:lnTo>
                  <a:pt x="611671" y="627735"/>
                </a:lnTo>
                <a:lnTo>
                  <a:pt x="503778" y="656828"/>
                </a:lnTo>
                <a:close/>
              </a:path>
            </a:pathLst>
          </a:custGeom>
          <a:solidFill>
            <a:srgbClr val="FF2B2A"/>
          </a:solidFill>
          <a:ln w="635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 Box 10">
            <a:extLst>
              <a:ext uri="{FF2B5EF4-FFF2-40B4-BE49-F238E27FC236}">
                <a16:creationId xmlns:a16="http://schemas.microsoft.com/office/drawing/2014/main" id="{7F031ABD-5ED0-41BF-898F-E98C26231F74}"/>
              </a:ext>
            </a:extLst>
          </p:cNvPr>
          <p:cNvSpPr txBox="1">
            <a:spLocks noChangeArrowheads="1"/>
          </p:cNvSpPr>
          <p:nvPr/>
        </p:nvSpPr>
        <p:spPr bwMode="auto">
          <a:xfrm>
            <a:off x="1326705" y="4549736"/>
            <a:ext cx="2236619" cy="1461939"/>
          </a:xfrm>
          <a:prstGeom prst="rect">
            <a:avLst/>
          </a:prstGeom>
          <a:noFill/>
          <a:ln w="9525">
            <a:noFill/>
            <a:miter lim="800000"/>
            <a:headEnd/>
            <a:tailEnd/>
          </a:ln>
        </p:spPr>
        <p:txBody>
          <a:bodyPr wrap="square" lIns="60960" tIns="30480" rIns="60960" bIns="30480">
            <a:spAutoFit/>
          </a:bodyPr>
          <a:lstStyle/>
          <a:p>
            <a:pPr algn="ctr"/>
            <a:r>
              <a:rPr lang="en-US" b="1" dirty="0">
                <a:solidFill>
                  <a:srgbClr val="FF2B2A"/>
                </a:solidFill>
                <a:latin typeface="Candara" panose="020E0502030303020204" pitchFamily="34" charset="0"/>
              </a:rPr>
              <a:t>LOREM IPSUM</a:t>
            </a:r>
          </a:p>
          <a:p>
            <a:pPr algn="ctr"/>
            <a:endParaRPr lang="en-US" sz="800" b="1" dirty="0">
              <a:solidFill>
                <a:srgbClr val="548235"/>
              </a:solidFill>
              <a:latin typeface="Candara" panose="020E0502030303020204" pitchFamily="34" charset="0"/>
            </a:endParaRPr>
          </a:p>
          <a:p>
            <a:pPr algn="ctr"/>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endParaRPr lang="en-US" sz="1400" dirty="0">
              <a:solidFill>
                <a:srgbClr val="56595E"/>
              </a:solidFill>
              <a:latin typeface="Candara" panose="020E0502030303020204" pitchFamily="34" charset="0"/>
            </a:endParaRPr>
          </a:p>
        </p:txBody>
      </p:sp>
      <p:sp>
        <p:nvSpPr>
          <p:cNvPr id="20" name="Oval 19">
            <a:extLst>
              <a:ext uri="{FF2B5EF4-FFF2-40B4-BE49-F238E27FC236}">
                <a16:creationId xmlns:a16="http://schemas.microsoft.com/office/drawing/2014/main" id="{9D2D2713-EA26-4608-A06C-68CA90E063E6}"/>
              </a:ext>
            </a:extLst>
          </p:cNvPr>
          <p:cNvSpPr/>
          <p:nvPr/>
        </p:nvSpPr>
        <p:spPr>
          <a:xfrm>
            <a:off x="4192256" y="2485179"/>
            <a:ext cx="1371600" cy="1371600"/>
          </a:xfrm>
          <a:prstGeom prst="ellipse">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$384</a:t>
            </a:r>
          </a:p>
        </p:txBody>
      </p:sp>
      <p:sp>
        <p:nvSpPr>
          <p:cNvPr id="21" name="Freeform: Shape 20">
            <a:extLst>
              <a:ext uri="{FF2B5EF4-FFF2-40B4-BE49-F238E27FC236}">
                <a16:creationId xmlns:a16="http://schemas.microsoft.com/office/drawing/2014/main" id="{9675232F-650C-4BC5-AB82-2F59CA82735D}"/>
              </a:ext>
            </a:extLst>
          </p:cNvPr>
          <p:cNvSpPr/>
          <p:nvPr/>
        </p:nvSpPr>
        <p:spPr>
          <a:xfrm rot="1940145">
            <a:off x="4157076" y="1827541"/>
            <a:ext cx="1463226" cy="2644345"/>
          </a:xfrm>
          <a:custGeom>
            <a:avLst/>
            <a:gdLst>
              <a:gd name="connsiteX0" fmla="*/ 367183 w 1463226"/>
              <a:gd name="connsiteY0" fmla="*/ 766376 h 2644345"/>
              <a:gd name="connsiteX1" fmla="*/ 154552 w 1463226"/>
              <a:gd name="connsiteY1" fmla="*/ 1712648 h 2644345"/>
              <a:gd name="connsiteX2" fmla="*/ 1100824 w 1463226"/>
              <a:gd name="connsiteY2" fmla="*/ 1925279 h 2644345"/>
              <a:gd name="connsiteX3" fmla="*/ 1313455 w 1463226"/>
              <a:gd name="connsiteY3" fmla="*/ 979007 h 2644345"/>
              <a:gd name="connsiteX4" fmla="*/ 367183 w 1463226"/>
              <a:gd name="connsiteY4" fmla="*/ 766376 h 2644345"/>
              <a:gd name="connsiteX5" fmla="*/ 503778 w 1463226"/>
              <a:gd name="connsiteY5" fmla="*/ 98406 h 2644345"/>
              <a:gd name="connsiteX6" fmla="*/ 659226 w 1463226"/>
              <a:gd name="connsiteY6" fmla="*/ 0 h 2644345"/>
              <a:gd name="connsiteX7" fmla="*/ 659226 w 1463226"/>
              <a:gd name="connsiteY7" fmla="*/ 624540 h 2644345"/>
              <a:gd name="connsiteX8" fmla="*/ 646748 w 1463226"/>
              <a:gd name="connsiteY8" fmla="*/ 625379 h 2644345"/>
              <a:gd name="connsiteX9" fmla="*/ 659226 w 1463226"/>
              <a:gd name="connsiteY9" fmla="*/ 624541 h 2644345"/>
              <a:gd name="connsiteX10" fmla="*/ 659226 w 1463226"/>
              <a:gd name="connsiteY10" fmla="*/ 624540 h 2644345"/>
              <a:gd name="connsiteX11" fmla="*/ 752737 w 1463226"/>
              <a:gd name="connsiteY11" fmla="*/ 618258 h 2644345"/>
              <a:gd name="connsiteX12" fmla="*/ 827812 w 1463226"/>
              <a:gd name="connsiteY12" fmla="*/ 627728 h 2644345"/>
              <a:gd name="connsiteX13" fmla="*/ 756083 w 1463226"/>
              <a:gd name="connsiteY13" fmla="*/ 618680 h 2644345"/>
              <a:gd name="connsiteX14" fmla="*/ 756083 w 1463226"/>
              <a:gd name="connsiteY14" fmla="*/ 425230 h 2644345"/>
              <a:gd name="connsiteX15" fmla="*/ 911531 w 1463226"/>
              <a:gd name="connsiteY15" fmla="*/ 326824 h 2644345"/>
              <a:gd name="connsiteX16" fmla="*/ 911531 w 1463226"/>
              <a:gd name="connsiteY16" fmla="*/ 642226 h 2644345"/>
              <a:gd name="connsiteX17" fmla="*/ 1025370 w 1463226"/>
              <a:gd name="connsiteY17" fmla="*/ 679520 h 2644345"/>
              <a:gd name="connsiteX18" fmla="*/ 1349695 w 1463226"/>
              <a:gd name="connsiteY18" fmla="*/ 958272 h 2644345"/>
              <a:gd name="connsiteX19" fmla="*/ 1122888 w 1463226"/>
              <a:gd name="connsiteY19" fmla="*/ 1967629 h 2644345"/>
              <a:gd name="connsiteX20" fmla="*/ 990374 w 1463226"/>
              <a:gd name="connsiteY20" fmla="*/ 2033927 h 2644345"/>
              <a:gd name="connsiteX21" fmla="*/ 911531 w 1463226"/>
              <a:gd name="connsiteY21" fmla="*/ 2055187 h 2644345"/>
              <a:gd name="connsiteX22" fmla="*/ 911531 w 1463226"/>
              <a:gd name="connsiteY22" fmla="*/ 2055186 h 2644345"/>
              <a:gd name="connsiteX23" fmla="*/ 870450 w 1463226"/>
              <a:gd name="connsiteY23" fmla="*/ 2066264 h 2644345"/>
              <a:gd name="connsiteX24" fmla="*/ 911531 w 1463226"/>
              <a:gd name="connsiteY24" fmla="*/ 2055187 h 2644345"/>
              <a:gd name="connsiteX25" fmla="*/ 911531 w 1463226"/>
              <a:gd name="connsiteY25" fmla="*/ 2545939 h 2644345"/>
              <a:gd name="connsiteX26" fmla="*/ 756083 w 1463226"/>
              <a:gd name="connsiteY26" fmla="*/ 2644345 h 2644345"/>
              <a:gd name="connsiteX27" fmla="*/ 756083 w 1463226"/>
              <a:gd name="connsiteY27" fmla="*/ 2077773 h 2644345"/>
              <a:gd name="connsiteX28" fmla="*/ 851554 w 1463226"/>
              <a:gd name="connsiteY28" fmla="*/ 2071359 h 2644345"/>
              <a:gd name="connsiteX29" fmla="*/ 710489 w 1463226"/>
              <a:gd name="connsiteY29" fmla="*/ 2080836 h 2644345"/>
              <a:gd name="connsiteX30" fmla="*/ 617016 w 1463226"/>
              <a:gd name="connsiteY30" fmla="*/ 2069045 h 2644345"/>
              <a:gd name="connsiteX31" fmla="*/ 659226 w 1463226"/>
              <a:gd name="connsiteY31" fmla="*/ 2074370 h 2644345"/>
              <a:gd name="connsiteX32" fmla="*/ 659226 w 1463226"/>
              <a:gd name="connsiteY32" fmla="*/ 2219115 h 2644345"/>
              <a:gd name="connsiteX33" fmla="*/ 503778 w 1463226"/>
              <a:gd name="connsiteY33" fmla="*/ 2317521 h 2644345"/>
              <a:gd name="connsiteX34" fmla="*/ 503778 w 1463226"/>
              <a:gd name="connsiteY34" fmla="*/ 2041171 h 2644345"/>
              <a:gd name="connsiteX35" fmla="*/ 524983 w 1463226"/>
              <a:gd name="connsiteY35" fmla="*/ 2048117 h 2644345"/>
              <a:gd name="connsiteX36" fmla="*/ 437855 w 1463226"/>
              <a:gd name="connsiteY36" fmla="*/ 2019574 h 2644345"/>
              <a:gd name="connsiteX37" fmla="*/ 113531 w 1463226"/>
              <a:gd name="connsiteY37" fmla="*/ 1740822 h 2644345"/>
              <a:gd name="connsiteX38" fmla="*/ 340338 w 1463226"/>
              <a:gd name="connsiteY38" fmla="*/ 731465 h 2644345"/>
              <a:gd name="connsiteX39" fmla="*/ 472852 w 1463226"/>
              <a:gd name="connsiteY39" fmla="*/ 665167 h 2644345"/>
              <a:gd name="connsiteX40" fmla="*/ 503778 w 1463226"/>
              <a:gd name="connsiteY40" fmla="*/ 656828 h 2644345"/>
              <a:gd name="connsiteX41" fmla="*/ 503778 w 1463226"/>
              <a:gd name="connsiteY41" fmla="*/ 656828 h 2644345"/>
              <a:gd name="connsiteX42" fmla="*/ 611671 w 1463226"/>
              <a:gd name="connsiteY42" fmla="*/ 627735 h 2644345"/>
              <a:gd name="connsiteX43" fmla="*/ 503778 w 1463226"/>
              <a:gd name="connsiteY43" fmla="*/ 656828 h 26443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1463226" h="2644345">
                <a:moveTo>
                  <a:pt x="367183" y="766376"/>
                </a:moveTo>
                <a:cubicBezTo>
                  <a:pt x="47160" y="968965"/>
                  <a:pt x="-48038" y="1392626"/>
                  <a:pt x="154552" y="1712648"/>
                </a:cubicBezTo>
                <a:cubicBezTo>
                  <a:pt x="357141" y="2032671"/>
                  <a:pt x="780801" y="2127869"/>
                  <a:pt x="1100824" y="1925279"/>
                </a:cubicBezTo>
                <a:cubicBezTo>
                  <a:pt x="1420846" y="1722690"/>
                  <a:pt x="1516045" y="1299030"/>
                  <a:pt x="1313455" y="979007"/>
                </a:cubicBezTo>
                <a:cubicBezTo>
                  <a:pt x="1110866" y="658985"/>
                  <a:pt x="687205" y="563786"/>
                  <a:pt x="367183" y="766376"/>
                </a:cubicBezTo>
                <a:close/>
                <a:moveTo>
                  <a:pt x="503778" y="98406"/>
                </a:moveTo>
                <a:lnTo>
                  <a:pt x="659226" y="0"/>
                </a:lnTo>
                <a:lnTo>
                  <a:pt x="659226" y="624540"/>
                </a:lnTo>
                <a:lnTo>
                  <a:pt x="646748" y="625379"/>
                </a:lnTo>
                <a:lnTo>
                  <a:pt x="659226" y="624541"/>
                </a:lnTo>
                <a:lnTo>
                  <a:pt x="659226" y="624540"/>
                </a:lnTo>
                <a:lnTo>
                  <a:pt x="752737" y="618258"/>
                </a:lnTo>
                <a:lnTo>
                  <a:pt x="827812" y="627728"/>
                </a:lnTo>
                <a:lnTo>
                  <a:pt x="756083" y="618680"/>
                </a:lnTo>
                <a:lnTo>
                  <a:pt x="756083" y="425230"/>
                </a:lnTo>
                <a:lnTo>
                  <a:pt x="911531" y="326824"/>
                </a:lnTo>
                <a:lnTo>
                  <a:pt x="911531" y="642226"/>
                </a:lnTo>
                <a:lnTo>
                  <a:pt x="1025370" y="679520"/>
                </a:lnTo>
                <a:cubicBezTo>
                  <a:pt x="1154463" y="735978"/>
                  <a:pt x="1268659" y="830263"/>
                  <a:pt x="1349695" y="958272"/>
                </a:cubicBezTo>
                <a:cubicBezTo>
                  <a:pt x="1565790" y="1299629"/>
                  <a:pt x="1464245" y="1751534"/>
                  <a:pt x="1122888" y="1967629"/>
                </a:cubicBezTo>
                <a:cubicBezTo>
                  <a:pt x="1080219" y="1994641"/>
                  <a:pt x="1035821" y="2016689"/>
                  <a:pt x="990374" y="2033927"/>
                </a:cubicBezTo>
                <a:lnTo>
                  <a:pt x="911531" y="2055187"/>
                </a:lnTo>
                <a:lnTo>
                  <a:pt x="911531" y="2055186"/>
                </a:lnTo>
                <a:lnTo>
                  <a:pt x="870450" y="2066264"/>
                </a:lnTo>
                <a:lnTo>
                  <a:pt x="911531" y="2055187"/>
                </a:lnTo>
                <a:lnTo>
                  <a:pt x="911531" y="2545939"/>
                </a:lnTo>
                <a:lnTo>
                  <a:pt x="756083" y="2644345"/>
                </a:lnTo>
                <a:lnTo>
                  <a:pt x="756083" y="2077773"/>
                </a:lnTo>
                <a:lnTo>
                  <a:pt x="851554" y="2071359"/>
                </a:lnTo>
                <a:cubicBezTo>
                  <a:pt x="804682" y="2079126"/>
                  <a:pt x="757434" y="2082235"/>
                  <a:pt x="710489" y="2080836"/>
                </a:cubicBezTo>
                <a:lnTo>
                  <a:pt x="617016" y="2069045"/>
                </a:lnTo>
                <a:lnTo>
                  <a:pt x="659226" y="2074370"/>
                </a:lnTo>
                <a:lnTo>
                  <a:pt x="659226" y="2219115"/>
                </a:lnTo>
                <a:lnTo>
                  <a:pt x="503778" y="2317521"/>
                </a:lnTo>
                <a:lnTo>
                  <a:pt x="503778" y="2041171"/>
                </a:lnTo>
                <a:lnTo>
                  <a:pt x="524983" y="2048117"/>
                </a:lnTo>
                <a:lnTo>
                  <a:pt x="437855" y="2019574"/>
                </a:lnTo>
                <a:cubicBezTo>
                  <a:pt x="308763" y="1963116"/>
                  <a:pt x="194567" y="1868831"/>
                  <a:pt x="113531" y="1740822"/>
                </a:cubicBezTo>
                <a:cubicBezTo>
                  <a:pt x="-102564" y="1399465"/>
                  <a:pt x="-1019" y="947560"/>
                  <a:pt x="340338" y="731465"/>
                </a:cubicBezTo>
                <a:cubicBezTo>
                  <a:pt x="383007" y="704453"/>
                  <a:pt x="427404" y="682404"/>
                  <a:pt x="472852" y="665167"/>
                </a:cubicBezTo>
                <a:lnTo>
                  <a:pt x="503778" y="656828"/>
                </a:lnTo>
                <a:lnTo>
                  <a:pt x="503778" y="656828"/>
                </a:lnTo>
                <a:lnTo>
                  <a:pt x="611671" y="627735"/>
                </a:lnTo>
                <a:lnTo>
                  <a:pt x="503778" y="656828"/>
                </a:lnTo>
                <a:close/>
              </a:path>
            </a:pathLst>
          </a:custGeom>
          <a:solidFill>
            <a:srgbClr val="85C401"/>
          </a:solidFill>
          <a:ln w="635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 Box 10">
            <a:extLst>
              <a:ext uri="{FF2B5EF4-FFF2-40B4-BE49-F238E27FC236}">
                <a16:creationId xmlns:a16="http://schemas.microsoft.com/office/drawing/2014/main" id="{FF4BBADF-A42E-4C1D-9A15-E62344F667B7}"/>
              </a:ext>
            </a:extLst>
          </p:cNvPr>
          <p:cNvSpPr txBox="1">
            <a:spLocks noChangeArrowheads="1"/>
          </p:cNvSpPr>
          <p:nvPr/>
        </p:nvSpPr>
        <p:spPr bwMode="auto">
          <a:xfrm>
            <a:off x="3759746" y="4549738"/>
            <a:ext cx="2236619" cy="1461939"/>
          </a:xfrm>
          <a:prstGeom prst="rect">
            <a:avLst/>
          </a:prstGeom>
          <a:noFill/>
          <a:ln w="9525">
            <a:noFill/>
            <a:miter lim="800000"/>
            <a:headEnd/>
            <a:tailEnd/>
          </a:ln>
        </p:spPr>
        <p:txBody>
          <a:bodyPr wrap="square" lIns="60960" tIns="30480" rIns="60960" bIns="30480">
            <a:spAutoFit/>
          </a:bodyPr>
          <a:lstStyle/>
          <a:p>
            <a:pPr algn="ctr"/>
            <a:r>
              <a:rPr lang="en-US" b="1" dirty="0">
                <a:solidFill>
                  <a:srgbClr val="85C401"/>
                </a:solidFill>
                <a:latin typeface="Candara" panose="020E0502030303020204" pitchFamily="34" charset="0"/>
              </a:rPr>
              <a:t>LOREM IPSUM</a:t>
            </a:r>
          </a:p>
          <a:p>
            <a:pPr algn="ctr"/>
            <a:endParaRPr lang="en-US" sz="800" b="1" dirty="0">
              <a:solidFill>
                <a:srgbClr val="548235"/>
              </a:solidFill>
              <a:latin typeface="Candara" panose="020E0502030303020204" pitchFamily="34" charset="0"/>
            </a:endParaRPr>
          </a:p>
          <a:p>
            <a:pPr algn="ctr"/>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endParaRPr lang="en-US" sz="1400" dirty="0">
              <a:solidFill>
                <a:srgbClr val="56595E"/>
              </a:solidFill>
              <a:latin typeface="Candara" panose="020E0502030303020204" pitchFamily="34" charset="0"/>
            </a:endParaRPr>
          </a:p>
        </p:txBody>
      </p:sp>
      <p:sp>
        <p:nvSpPr>
          <p:cNvPr id="23" name="Oval 22">
            <a:extLst>
              <a:ext uri="{FF2B5EF4-FFF2-40B4-BE49-F238E27FC236}">
                <a16:creationId xmlns:a16="http://schemas.microsoft.com/office/drawing/2014/main" id="{8C02F8A3-1B01-4796-A62A-EB6ED7399FBD}"/>
              </a:ext>
            </a:extLst>
          </p:cNvPr>
          <p:cNvSpPr/>
          <p:nvPr/>
        </p:nvSpPr>
        <p:spPr>
          <a:xfrm>
            <a:off x="6625295" y="2485177"/>
            <a:ext cx="1371600" cy="1371600"/>
          </a:xfrm>
          <a:prstGeom prst="ellipse">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$149</a:t>
            </a:r>
          </a:p>
        </p:txBody>
      </p:sp>
      <p:sp>
        <p:nvSpPr>
          <p:cNvPr id="24" name="Freeform: Shape 23">
            <a:extLst>
              <a:ext uri="{FF2B5EF4-FFF2-40B4-BE49-F238E27FC236}">
                <a16:creationId xmlns:a16="http://schemas.microsoft.com/office/drawing/2014/main" id="{94A37982-720C-46DA-AB4C-29B53FB06BA5}"/>
              </a:ext>
            </a:extLst>
          </p:cNvPr>
          <p:cNvSpPr/>
          <p:nvPr/>
        </p:nvSpPr>
        <p:spPr>
          <a:xfrm rot="1940145">
            <a:off x="6590115" y="1827539"/>
            <a:ext cx="1463226" cy="2644345"/>
          </a:xfrm>
          <a:custGeom>
            <a:avLst/>
            <a:gdLst>
              <a:gd name="connsiteX0" fmla="*/ 367183 w 1463226"/>
              <a:gd name="connsiteY0" fmla="*/ 766376 h 2644345"/>
              <a:gd name="connsiteX1" fmla="*/ 154552 w 1463226"/>
              <a:gd name="connsiteY1" fmla="*/ 1712648 h 2644345"/>
              <a:gd name="connsiteX2" fmla="*/ 1100824 w 1463226"/>
              <a:gd name="connsiteY2" fmla="*/ 1925279 h 2644345"/>
              <a:gd name="connsiteX3" fmla="*/ 1313455 w 1463226"/>
              <a:gd name="connsiteY3" fmla="*/ 979007 h 2644345"/>
              <a:gd name="connsiteX4" fmla="*/ 367183 w 1463226"/>
              <a:gd name="connsiteY4" fmla="*/ 766376 h 2644345"/>
              <a:gd name="connsiteX5" fmla="*/ 503778 w 1463226"/>
              <a:gd name="connsiteY5" fmla="*/ 98406 h 2644345"/>
              <a:gd name="connsiteX6" fmla="*/ 659226 w 1463226"/>
              <a:gd name="connsiteY6" fmla="*/ 0 h 2644345"/>
              <a:gd name="connsiteX7" fmla="*/ 659226 w 1463226"/>
              <a:gd name="connsiteY7" fmla="*/ 624540 h 2644345"/>
              <a:gd name="connsiteX8" fmla="*/ 646748 w 1463226"/>
              <a:gd name="connsiteY8" fmla="*/ 625379 h 2644345"/>
              <a:gd name="connsiteX9" fmla="*/ 659226 w 1463226"/>
              <a:gd name="connsiteY9" fmla="*/ 624541 h 2644345"/>
              <a:gd name="connsiteX10" fmla="*/ 659226 w 1463226"/>
              <a:gd name="connsiteY10" fmla="*/ 624540 h 2644345"/>
              <a:gd name="connsiteX11" fmla="*/ 752737 w 1463226"/>
              <a:gd name="connsiteY11" fmla="*/ 618258 h 2644345"/>
              <a:gd name="connsiteX12" fmla="*/ 827812 w 1463226"/>
              <a:gd name="connsiteY12" fmla="*/ 627728 h 2644345"/>
              <a:gd name="connsiteX13" fmla="*/ 756083 w 1463226"/>
              <a:gd name="connsiteY13" fmla="*/ 618680 h 2644345"/>
              <a:gd name="connsiteX14" fmla="*/ 756083 w 1463226"/>
              <a:gd name="connsiteY14" fmla="*/ 425230 h 2644345"/>
              <a:gd name="connsiteX15" fmla="*/ 911531 w 1463226"/>
              <a:gd name="connsiteY15" fmla="*/ 326824 h 2644345"/>
              <a:gd name="connsiteX16" fmla="*/ 911531 w 1463226"/>
              <a:gd name="connsiteY16" fmla="*/ 642226 h 2644345"/>
              <a:gd name="connsiteX17" fmla="*/ 1025370 w 1463226"/>
              <a:gd name="connsiteY17" fmla="*/ 679520 h 2644345"/>
              <a:gd name="connsiteX18" fmla="*/ 1349695 w 1463226"/>
              <a:gd name="connsiteY18" fmla="*/ 958272 h 2644345"/>
              <a:gd name="connsiteX19" fmla="*/ 1122888 w 1463226"/>
              <a:gd name="connsiteY19" fmla="*/ 1967629 h 2644345"/>
              <a:gd name="connsiteX20" fmla="*/ 990374 w 1463226"/>
              <a:gd name="connsiteY20" fmla="*/ 2033927 h 2644345"/>
              <a:gd name="connsiteX21" fmla="*/ 911531 w 1463226"/>
              <a:gd name="connsiteY21" fmla="*/ 2055187 h 2644345"/>
              <a:gd name="connsiteX22" fmla="*/ 911531 w 1463226"/>
              <a:gd name="connsiteY22" fmla="*/ 2055186 h 2644345"/>
              <a:gd name="connsiteX23" fmla="*/ 870450 w 1463226"/>
              <a:gd name="connsiteY23" fmla="*/ 2066264 h 2644345"/>
              <a:gd name="connsiteX24" fmla="*/ 911531 w 1463226"/>
              <a:gd name="connsiteY24" fmla="*/ 2055187 h 2644345"/>
              <a:gd name="connsiteX25" fmla="*/ 911531 w 1463226"/>
              <a:gd name="connsiteY25" fmla="*/ 2545939 h 2644345"/>
              <a:gd name="connsiteX26" fmla="*/ 756083 w 1463226"/>
              <a:gd name="connsiteY26" fmla="*/ 2644345 h 2644345"/>
              <a:gd name="connsiteX27" fmla="*/ 756083 w 1463226"/>
              <a:gd name="connsiteY27" fmla="*/ 2077773 h 2644345"/>
              <a:gd name="connsiteX28" fmla="*/ 851554 w 1463226"/>
              <a:gd name="connsiteY28" fmla="*/ 2071359 h 2644345"/>
              <a:gd name="connsiteX29" fmla="*/ 710489 w 1463226"/>
              <a:gd name="connsiteY29" fmla="*/ 2080836 h 2644345"/>
              <a:gd name="connsiteX30" fmla="*/ 617016 w 1463226"/>
              <a:gd name="connsiteY30" fmla="*/ 2069045 h 2644345"/>
              <a:gd name="connsiteX31" fmla="*/ 659226 w 1463226"/>
              <a:gd name="connsiteY31" fmla="*/ 2074370 h 2644345"/>
              <a:gd name="connsiteX32" fmla="*/ 659226 w 1463226"/>
              <a:gd name="connsiteY32" fmla="*/ 2219115 h 2644345"/>
              <a:gd name="connsiteX33" fmla="*/ 503778 w 1463226"/>
              <a:gd name="connsiteY33" fmla="*/ 2317521 h 2644345"/>
              <a:gd name="connsiteX34" fmla="*/ 503778 w 1463226"/>
              <a:gd name="connsiteY34" fmla="*/ 2041171 h 2644345"/>
              <a:gd name="connsiteX35" fmla="*/ 524983 w 1463226"/>
              <a:gd name="connsiteY35" fmla="*/ 2048117 h 2644345"/>
              <a:gd name="connsiteX36" fmla="*/ 437855 w 1463226"/>
              <a:gd name="connsiteY36" fmla="*/ 2019574 h 2644345"/>
              <a:gd name="connsiteX37" fmla="*/ 113531 w 1463226"/>
              <a:gd name="connsiteY37" fmla="*/ 1740822 h 2644345"/>
              <a:gd name="connsiteX38" fmla="*/ 340338 w 1463226"/>
              <a:gd name="connsiteY38" fmla="*/ 731465 h 2644345"/>
              <a:gd name="connsiteX39" fmla="*/ 472852 w 1463226"/>
              <a:gd name="connsiteY39" fmla="*/ 665167 h 2644345"/>
              <a:gd name="connsiteX40" fmla="*/ 503778 w 1463226"/>
              <a:gd name="connsiteY40" fmla="*/ 656828 h 2644345"/>
              <a:gd name="connsiteX41" fmla="*/ 503778 w 1463226"/>
              <a:gd name="connsiteY41" fmla="*/ 656828 h 2644345"/>
              <a:gd name="connsiteX42" fmla="*/ 611671 w 1463226"/>
              <a:gd name="connsiteY42" fmla="*/ 627735 h 2644345"/>
              <a:gd name="connsiteX43" fmla="*/ 503778 w 1463226"/>
              <a:gd name="connsiteY43" fmla="*/ 656828 h 26443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1463226" h="2644345">
                <a:moveTo>
                  <a:pt x="367183" y="766376"/>
                </a:moveTo>
                <a:cubicBezTo>
                  <a:pt x="47160" y="968965"/>
                  <a:pt x="-48038" y="1392626"/>
                  <a:pt x="154552" y="1712648"/>
                </a:cubicBezTo>
                <a:cubicBezTo>
                  <a:pt x="357141" y="2032671"/>
                  <a:pt x="780801" y="2127869"/>
                  <a:pt x="1100824" y="1925279"/>
                </a:cubicBezTo>
                <a:cubicBezTo>
                  <a:pt x="1420846" y="1722690"/>
                  <a:pt x="1516045" y="1299030"/>
                  <a:pt x="1313455" y="979007"/>
                </a:cubicBezTo>
                <a:cubicBezTo>
                  <a:pt x="1110866" y="658985"/>
                  <a:pt x="687205" y="563786"/>
                  <a:pt x="367183" y="766376"/>
                </a:cubicBezTo>
                <a:close/>
                <a:moveTo>
                  <a:pt x="503778" y="98406"/>
                </a:moveTo>
                <a:lnTo>
                  <a:pt x="659226" y="0"/>
                </a:lnTo>
                <a:lnTo>
                  <a:pt x="659226" y="624540"/>
                </a:lnTo>
                <a:lnTo>
                  <a:pt x="646748" y="625379"/>
                </a:lnTo>
                <a:lnTo>
                  <a:pt x="659226" y="624541"/>
                </a:lnTo>
                <a:lnTo>
                  <a:pt x="659226" y="624540"/>
                </a:lnTo>
                <a:lnTo>
                  <a:pt x="752737" y="618258"/>
                </a:lnTo>
                <a:lnTo>
                  <a:pt x="827812" y="627728"/>
                </a:lnTo>
                <a:lnTo>
                  <a:pt x="756083" y="618680"/>
                </a:lnTo>
                <a:lnTo>
                  <a:pt x="756083" y="425230"/>
                </a:lnTo>
                <a:lnTo>
                  <a:pt x="911531" y="326824"/>
                </a:lnTo>
                <a:lnTo>
                  <a:pt x="911531" y="642226"/>
                </a:lnTo>
                <a:lnTo>
                  <a:pt x="1025370" y="679520"/>
                </a:lnTo>
                <a:cubicBezTo>
                  <a:pt x="1154463" y="735978"/>
                  <a:pt x="1268659" y="830263"/>
                  <a:pt x="1349695" y="958272"/>
                </a:cubicBezTo>
                <a:cubicBezTo>
                  <a:pt x="1565790" y="1299629"/>
                  <a:pt x="1464245" y="1751534"/>
                  <a:pt x="1122888" y="1967629"/>
                </a:cubicBezTo>
                <a:cubicBezTo>
                  <a:pt x="1080219" y="1994641"/>
                  <a:pt x="1035821" y="2016689"/>
                  <a:pt x="990374" y="2033927"/>
                </a:cubicBezTo>
                <a:lnTo>
                  <a:pt x="911531" y="2055187"/>
                </a:lnTo>
                <a:lnTo>
                  <a:pt x="911531" y="2055186"/>
                </a:lnTo>
                <a:lnTo>
                  <a:pt x="870450" y="2066264"/>
                </a:lnTo>
                <a:lnTo>
                  <a:pt x="911531" y="2055187"/>
                </a:lnTo>
                <a:lnTo>
                  <a:pt x="911531" y="2545939"/>
                </a:lnTo>
                <a:lnTo>
                  <a:pt x="756083" y="2644345"/>
                </a:lnTo>
                <a:lnTo>
                  <a:pt x="756083" y="2077773"/>
                </a:lnTo>
                <a:lnTo>
                  <a:pt x="851554" y="2071359"/>
                </a:lnTo>
                <a:cubicBezTo>
                  <a:pt x="804682" y="2079126"/>
                  <a:pt x="757434" y="2082235"/>
                  <a:pt x="710489" y="2080836"/>
                </a:cubicBezTo>
                <a:lnTo>
                  <a:pt x="617016" y="2069045"/>
                </a:lnTo>
                <a:lnTo>
                  <a:pt x="659226" y="2074370"/>
                </a:lnTo>
                <a:lnTo>
                  <a:pt x="659226" y="2219115"/>
                </a:lnTo>
                <a:lnTo>
                  <a:pt x="503778" y="2317521"/>
                </a:lnTo>
                <a:lnTo>
                  <a:pt x="503778" y="2041171"/>
                </a:lnTo>
                <a:lnTo>
                  <a:pt x="524983" y="2048117"/>
                </a:lnTo>
                <a:lnTo>
                  <a:pt x="437855" y="2019574"/>
                </a:lnTo>
                <a:cubicBezTo>
                  <a:pt x="308763" y="1963116"/>
                  <a:pt x="194567" y="1868831"/>
                  <a:pt x="113531" y="1740822"/>
                </a:cubicBezTo>
                <a:cubicBezTo>
                  <a:pt x="-102564" y="1399465"/>
                  <a:pt x="-1019" y="947560"/>
                  <a:pt x="340338" y="731465"/>
                </a:cubicBezTo>
                <a:cubicBezTo>
                  <a:pt x="383007" y="704453"/>
                  <a:pt x="427404" y="682404"/>
                  <a:pt x="472852" y="665167"/>
                </a:cubicBezTo>
                <a:lnTo>
                  <a:pt x="503778" y="656828"/>
                </a:lnTo>
                <a:lnTo>
                  <a:pt x="503778" y="656828"/>
                </a:lnTo>
                <a:lnTo>
                  <a:pt x="611671" y="627735"/>
                </a:lnTo>
                <a:lnTo>
                  <a:pt x="503778" y="656828"/>
                </a:lnTo>
                <a:close/>
              </a:path>
            </a:pathLst>
          </a:custGeom>
          <a:solidFill>
            <a:srgbClr val="3EB8CD"/>
          </a:solidFill>
          <a:ln w="635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 Box 10">
            <a:extLst>
              <a:ext uri="{FF2B5EF4-FFF2-40B4-BE49-F238E27FC236}">
                <a16:creationId xmlns:a16="http://schemas.microsoft.com/office/drawing/2014/main" id="{88B98D8D-7D60-45FB-9935-8A5748487F65}"/>
              </a:ext>
            </a:extLst>
          </p:cNvPr>
          <p:cNvSpPr txBox="1">
            <a:spLocks noChangeArrowheads="1"/>
          </p:cNvSpPr>
          <p:nvPr/>
        </p:nvSpPr>
        <p:spPr bwMode="auto">
          <a:xfrm>
            <a:off x="6192785" y="4549736"/>
            <a:ext cx="2236619" cy="1461939"/>
          </a:xfrm>
          <a:prstGeom prst="rect">
            <a:avLst/>
          </a:prstGeom>
          <a:noFill/>
          <a:ln w="9525">
            <a:noFill/>
            <a:miter lim="800000"/>
            <a:headEnd/>
            <a:tailEnd/>
          </a:ln>
        </p:spPr>
        <p:txBody>
          <a:bodyPr wrap="square" lIns="60960" tIns="30480" rIns="60960" bIns="30480">
            <a:spAutoFit/>
          </a:bodyPr>
          <a:lstStyle/>
          <a:p>
            <a:pPr algn="ctr"/>
            <a:r>
              <a:rPr lang="en-US" b="1" dirty="0">
                <a:solidFill>
                  <a:srgbClr val="3EB8CD"/>
                </a:solidFill>
                <a:latin typeface="Candara" panose="020E0502030303020204" pitchFamily="34" charset="0"/>
              </a:rPr>
              <a:t>LOREM IPSUM</a:t>
            </a:r>
          </a:p>
          <a:p>
            <a:pPr algn="ctr"/>
            <a:endParaRPr lang="en-US" sz="800" b="1" dirty="0">
              <a:solidFill>
                <a:srgbClr val="548235"/>
              </a:solidFill>
              <a:latin typeface="Candara" panose="020E0502030303020204" pitchFamily="34" charset="0"/>
            </a:endParaRPr>
          </a:p>
          <a:p>
            <a:pPr algn="ctr"/>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endParaRPr lang="en-US" sz="1400" dirty="0">
              <a:solidFill>
                <a:srgbClr val="56595E"/>
              </a:solidFill>
              <a:latin typeface="Candara" panose="020E0502030303020204" pitchFamily="34" charset="0"/>
            </a:endParaRPr>
          </a:p>
        </p:txBody>
      </p:sp>
      <p:sp>
        <p:nvSpPr>
          <p:cNvPr id="26" name="Oval 25">
            <a:extLst>
              <a:ext uri="{FF2B5EF4-FFF2-40B4-BE49-F238E27FC236}">
                <a16:creationId xmlns:a16="http://schemas.microsoft.com/office/drawing/2014/main" id="{B0572F58-B825-4339-A5BC-4844ACDB02CC}"/>
              </a:ext>
            </a:extLst>
          </p:cNvPr>
          <p:cNvSpPr/>
          <p:nvPr/>
        </p:nvSpPr>
        <p:spPr>
          <a:xfrm>
            <a:off x="9037066" y="2485176"/>
            <a:ext cx="1371600" cy="1371600"/>
          </a:xfrm>
          <a:prstGeom prst="ellipse">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$583</a:t>
            </a:r>
          </a:p>
        </p:txBody>
      </p:sp>
      <p:sp>
        <p:nvSpPr>
          <p:cNvPr id="27" name="Freeform: Shape 26">
            <a:extLst>
              <a:ext uri="{FF2B5EF4-FFF2-40B4-BE49-F238E27FC236}">
                <a16:creationId xmlns:a16="http://schemas.microsoft.com/office/drawing/2014/main" id="{EDCF552E-99A0-48B6-AF4C-0BBD3AE35701}"/>
              </a:ext>
            </a:extLst>
          </p:cNvPr>
          <p:cNvSpPr/>
          <p:nvPr/>
        </p:nvSpPr>
        <p:spPr>
          <a:xfrm rot="1940145">
            <a:off x="9001886" y="1827538"/>
            <a:ext cx="1463226" cy="2644345"/>
          </a:xfrm>
          <a:custGeom>
            <a:avLst/>
            <a:gdLst>
              <a:gd name="connsiteX0" fmla="*/ 367183 w 1463226"/>
              <a:gd name="connsiteY0" fmla="*/ 766376 h 2644345"/>
              <a:gd name="connsiteX1" fmla="*/ 154552 w 1463226"/>
              <a:gd name="connsiteY1" fmla="*/ 1712648 h 2644345"/>
              <a:gd name="connsiteX2" fmla="*/ 1100824 w 1463226"/>
              <a:gd name="connsiteY2" fmla="*/ 1925279 h 2644345"/>
              <a:gd name="connsiteX3" fmla="*/ 1313455 w 1463226"/>
              <a:gd name="connsiteY3" fmla="*/ 979007 h 2644345"/>
              <a:gd name="connsiteX4" fmla="*/ 367183 w 1463226"/>
              <a:gd name="connsiteY4" fmla="*/ 766376 h 2644345"/>
              <a:gd name="connsiteX5" fmla="*/ 503778 w 1463226"/>
              <a:gd name="connsiteY5" fmla="*/ 98406 h 2644345"/>
              <a:gd name="connsiteX6" fmla="*/ 659226 w 1463226"/>
              <a:gd name="connsiteY6" fmla="*/ 0 h 2644345"/>
              <a:gd name="connsiteX7" fmla="*/ 659226 w 1463226"/>
              <a:gd name="connsiteY7" fmla="*/ 624540 h 2644345"/>
              <a:gd name="connsiteX8" fmla="*/ 646748 w 1463226"/>
              <a:gd name="connsiteY8" fmla="*/ 625379 h 2644345"/>
              <a:gd name="connsiteX9" fmla="*/ 659226 w 1463226"/>
              <a:gd name="connsiteY9" fmla="*/ 624541 h 2644345"/>
              <a:gd name="connsiteX10" fmla="*/ 659226 w 1463226"/>
              <a:gd name="connsiteY10" fmla="*/ 624540 h 2644345"/>
              <a:gd name="connsiteX11" fmla="*/ 752737 w 1463226"/>
              <a:gd name="connsiteY11" fmla="*/ 618258 h 2644345"/>
              <a:gd name="connsiteX12" fmla="*/ 827812 w 1463226"/>
              <a:gd name="connsiteY12" fmla="*/ 627728 h 2644345"/>
              <a:gd name="connsiteX13" fmla="*/ 756083 w 1463226"/>
              <a:gd name="connsiteY13" fmla="*/ 618680 h 2644345"/>
              <a:gd name="connsiteX14" fmla="*/ 756083 w 1463226"/>
              <a:gd name="connsiteY14" fmla="*/ 425230 h 2644345"/>
              <a:gd name="connsiteX15" fmla="*/ 911531 w 1463226"/>
              <a:gd name="connsiteY15" fmla="*/ 326824 h 2644345"/>
              <a:gd name="connsiteX16" fmla="*/ 911531 w 1463226"/>
              <a:gd name="connsiteY16" fmla="*/ 642226 h 2644345"/>
              <a:gd name="connsiteX17" fmla="*/ 1025370 w 1463226"/>
              <a:gd name="connsiteY17" fmla="*/ 679520 h 2644345"/>
              <a:gd name="connsiteX18" fmla="*/ 1349695 w 1463226"/>
              <a:gd name="connsiteY18" fmla="*/ 958272 h 2644345"/>
              <a:gd name="connsiteX19" fmla="*/ 1122888 w 1463226"/>
              <a:gd name="connsiteY19" fmla="*/ 1967629 h 2644345"/>
              <a:gd name="connsiteX20" fmla="*/ 990374 w 1463226"/>
              <a:gd name="connsiteY20" fmla="*/ 2033927 h 2644345"/>
              <a:gd name="connsiteX21" fmla="*/ 911531 w 1463226"/>
              <a:gd name="connsiteY21" fmla="*/ 2055187 h 2644345"/>
              <a:gd name="connsiteX22" fmla="*/ 911531 w 1463226"/>
              <a:gd name="connsiteY22" fmla="*/ 2055186 h 2644345"/>
              <a:gd name="connsiteX23" fmla="*/ 870450 w 1463226"/>
              <a:gd name="connsiteY23" fmla="*/ 2066264 h 2644345"/>
              <a:gd name="connsiteX24" fmla="*/ 911531 w 1463226"/>
              <a:gd name="connsiteY24" fmla="*/ 2055187 h 2644345"/>
              <a:gd name="connsiteX25" fmla="*/ 911531 w 1463226"/>
              <a:gd name="connsiteY25" fmla="*/ 2545939 h 2644345"/>
              <a:gd name="connsiteX26" fmla="*/ 756083 w 1463226"/>
              <a:gd name="connsiteY26" fmla="*/ 2644345 h 2644345"/>
              <a:gd name="connsiteX27" fmla="*/ 756083 w 1463226"/>
              <a:gd name="connsiteY27" fmla="*/ 2077773 h 2644345"/>
              <a:gd name="connsiteX28" fmla="*/ 851554 w 1463226"/>
              <a:gd name="connsiteY28" fmla="*/ 2071359 h 2644345"/>
              <a:gd name="connsiteX29" fmla="*/ 710489 w 1463226"/>
              <a:gd name="connsiteY29" fmla="*/ 2080836 h 2644345"/>
              <a:gd name="connsiteX30" fmla="*/ 617016 w 1463226"/>
              <a:gd name="connsiteY30" fmla="*/ 2069045 h 2644345"/>
              <a:gd name="connsiteX31" fmla="*/ 659226 w 1463226"/>
              <a:gd name="connsiteY31" fmla="*/ 2074370 h 2644345"/>
              <a:gd name="connsiteX32" fmla="*/ 659226 w 1463226"/>
              <a:gd name="connsiteY32" fmla="*/ 2219115 h 2644345"/>
              <a:gd name="connsiteX33" fmla="*/ 503778 w 1463226"/>
              <a:gd name="connsiteY33" fmla="*/ 2317521 h 2644345"/>
              <a:gd name="connsiteX34" fmla="*/ 503778 w 1463226"/>
              <a:gd name="connsiteY34" fmla="*/ 2041171 h 2644345"/>
              <a:gd name="connsiteX35" fmla="*/ 524983 w 1463226"/>
              <a:gd name="connsiteY35" fmla="*/ 2048117 h 2644345"/>
              <a:gd name="connsiteX36" fmla="*/ 437855 w 1463226"/>
              <a:gd name="connsiteY36" fmla="*/ 2019574 h 2644345"/>
              <a:gd name="connsiteX37" fmla="*/ 113531 w 1463226"/>
              <a:gd name="connsiteY37" fmla="*/ 1740822 h 2644345"/>
              <a:gd name="connsiteX38" fmla="*/ 340338 w 1463226"/>
              <a:gd name="connsiteY38" fmla="*/ 731465 h 2644345"/>
              <a:gd name="connsiteX39" fmla="*/ 472852 w 1463226"/>
              <a:gd name="connsiteY39" fmla="*/ 665167 h 2644345"/>
              <a:gd name="connsiteX40" fmla="*/ 503778 w 1463226"/>
              <a:gd name="connsiteY40" fmla="*/ 656828 h 2644345"/>
              <a:gd name="connsiteX41" fmla="*/ 503778 w 1463226"/>
              <a:gd name="connsiteY41" fmla="*/ 656828 h 2644345"/>
              <a:gd name="connsiteX42" fmla="*/ 611671 w 1463226"/>
              <a:gd name="connsiteY42" fmla="*/ 627735 h 2644345"/>
              <a:gd name="connsiteX43" fmla="*/ 503778 w 1463226"/>
              <a:gd name="connsiteY43" fmla="*/ 656828 h 26443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1463226" h="2644345">
                <a:moveTo>
                  <a:pt x="367183" y="766376"/>
                </a:moveTo>
                <a:cubicBezTo>
                  <a:pt x="47160" y="968965"/>
                  <a:pt x="-48038" y="1392626"/>
                  <a:pt x="154552" y="1712648"/>
                </a:cubicBezTo>
                <a:cubicBezTo>
                  <a:pt x="357141" y="2032671"/>
                  <a:pt x="780801" y="2127869"/>
                  <a:pt x="1100824" y="1925279"/>
                </a:cubicBezTo>
                <a:cubicBezTo>
                  <a:pt x="1420846" y="1722690"/>
                  <a:pt x="1516045" y="1299030"/>
                  <a:pt x="1313455" y="979007"/>
                </a:cubicBezTo>
                <a:cubicBezTo>
                  <a:pt x="1110866" y="658985"/>
                  <a:pt x="687205" y="563786"/>
                  <a:pt x="367183" y="766376"/>
                </a:cubicBezTo>
                <a:close/>
                <a:moveTo>
                  <a:pt x="503778" y="98406"/>
                </a:moveTo>
                <a:lnTo>
                  <a:pt x="659226" y="0"/>
                </a:lnTo>
                <a:lnTo>
                  <a:pt x="659226" y="624540"/>
                </a:lnTo>
                <a:lnTo>
                  <a:pt x="646748" y="625379"/>
                </a:lnTo>
                <a:lnTo>
                  <a:pt x="659226" y="624541"/>
                </a:lnTo>
                <a:lnTo>
                  <a:pt x="659226" y="624540"/>
                </a:lnTo>
                <a:lnTo>
                  <a:pt x="752737" y="618258"/>
                </a:lnTo>
                <a:lnTo>
                  <a:pt x="827812" y="627728"/>
                </a:lnTo>
                <a:lnTo>
                  <a:pt x="756083" y="618680"/>
                </a:lnTo>
                <a:lnTo>
                  <a:pt x="756083" y="425230"/>
                </a:lnTo>
                <a:lnTo>
                  <a:pt x="911531" y="326824"/>
                </a:lnTo>
                <a:lnTo>
                  <a:pt x="911531" y="642226"/>
                </a:lnTo>
                <a:lnTo>
                  <a:pt x="1025370" y="679520"/>
                </a:lnTo>
                <a:cubicBezTo>
                  <a:pt x="1154463" y="735978"/>
                  <a:pt x="1268659" y="830263"/>
                  <a:pt x="1349695" y="958272"/>
                </a:cubicBezTo>
                <a:cubicBezTo>
                  <a:pt x="1565790" y="1299629"/>
                  <a:pt x="1464245" y="1751534"/>
                  <a:pt x="1122888" y="1967629"/>
                </a:cubicBezTo>
                <a:cubicBezTo>
                  <a:pt x="1080219" y="1994641"/>
                  <a:pt x="1035821" y="2016689"/>
                  <a:pt x="990374" y="2033927"/>
                </a:cubicBezTo>
                <a:lnTo>
                  <a:pt x="911531" y="2055187"/>
                </a:lnTo>
                <a:lnTo>
                  <a:pt x="911531" y="2055186"/>
                </a:lnTo>
                <a:lnTo>
                  <a:pt x="870450" y="2066264"/>
                </a:lnTo>
                <a:lnTo>
                  <a:pt x="911531" y="2055187"/>
                </a:lnTo>
                <a:lnTo>
                  <a:pt x="911531" y="2545939"/>
                </a:lnTo>
                <a:lnTo>
                  <a:pt x="756083" y="2644345"/>
                </a:lnTo>
                <a:lnTo>
                  <a:pt x="756083" y="2077773"/>
                </a:lnTo>
                <a:lnTo>
                  <a:pt x="851554" y="2071359"/>
                </a:lnTo>
                <a:cubicBezTo>
                  <a:pt x="804682" y="2079126"/>
                  <a:pt x="757434" y="2082235"/>
                  <a:pt x="710489" y="2080836"/>
                </a:cubicBezTo>
                <a:lnTo>
                  <a:pt x="617016" y="2069045"/>
                </a:lnTo>
                <a:lnTo>
                  <a:pt x="659226" y="2074370"/>
                </a:lnTo>
                <a:lnTo>
                  <a:pt x="659226" y="2219115"/>
                </a:lnTo>
                <a:lnTo>
                  <a:pt x="503778" y="2317521"/>
                </a:lnTo>
                <a:lnTo>
                  <a:pt x="503778" y="2041171"/>
                </a:lnTo>
                <a:lnTo>
                  <a:pt x="524983" y="2048117"/>
                </a:lnTo>
                <a:lnTo>
                  <a:pt x="437855" y="2019574"/>
                </a:lnTo>
                <a:cubicBezTo>
                  <a:pt x="308763" y="1963116"/>
                  <a:pt x="194567" y="1868831"/>
                  <a:pt x="113531" y="1740822"/>
                </a:cubicBezTo>
                <a:cubicBezTo>
                  <a:pt x="-102564" y="1399465"/>
                  <a:pt x="-1019" y="947560"/>
                  <a:pt x="340338" y="731465"/>
                </a:cubicBezTo>
                <a:cubicBezTo>
                  <a:pt x="383007" y="704453"/>
                  <a:pt x="427404" y="682404"/>
                  <a:pt x="472852" y="665167"/>
                </a:cubicBezTo>
                <a:lnTo>
                  <a:pt x="503778" y="656828"/>
                </a:lnTo>
                <a:lnTo>
                  <a:pt x="503778" y="656828"/>
                </a:lnTo>
                <a:lnTo>
                  <a:pt x="611671" y="627735"/>
                </a:lnTo>
                <a:lnTo>
                  <a:pt x="503778" y="656828"/>
                </a:lnTo>
                <a:close/>
              </a:path>
            </a:pathLst>
          </a:custGeom>
          <a:solidFill>
            <a:srgbClr val="FFA803"/>
          </a:solidFill>
          <a:ln w="635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 Box 10">
            <a:extLst>
              <a:ext uri="{FF2B5EF4-FFF2-40B4-BE49-F238E27FC236}">
                <a16:creationId xmlns:a16="http://schemas.microsoft.com/office/drawing/2014/main" id="{2F6389BD-F7AF-4F37-BB23-E676A82BD14F}"/>
              </a:ext>
            </a:extLst>
          </p:cNvPr>
          <p:cNvSpPr txBox="1">
            <a:spLocks noChangeArrowheads="1"/>
          </p:cNvSpPr>
          <p:nvPr/>
        </p:nvSpPr>
        <p:spPr bwMode="auto">
          <a:xfrm>
            <a:off x="8604556" y="4549735"/>
            <a:ext cx="2236619" cy="1461939"/>
          </a:xfrm>
          <a:prstGeom prst="rect">
            <a:avLst/>
          </a:prstGeom>
          <a:noFill/>
          <a:ln w="9525">
            <a:noFill/>
            <a:miter lim="800000"/>
            <a:headEnd/>
            <a:tailEnd/>
          </a:ln>
        </p:spPr>
        <p:txBody>
          <a:bodyPr wrap="square" lIns="60960" tIns="30480" rIns="60960" bIns="30480">
            <a:spAutoFit/>
          </a:bodyPr>
          <a:lstStyle/>
          <a:p>
            <a:pPr algn="ctr"/>
            <a:r>
              <a:rPr lang="en-US" b="1" dirty="0">
                <a:solidFill>
                  <a:srgbClr val="FFA803"/>
                </a:solidFill>
                <a:latin typeface="Candara" panose="020E0502030303020204" pitchFamily="34" charset="0"/>
              </a:rPr>
              <a:t>LOREM IPSUM</a:t>
            </a:r>
          </a:p>
          <a:p>
            <a:pPr algn="ctr"/>
            <a:endParaRPr lang="en-US" sz="800" b="1" dirty="0">
              <a:solidFill>
                <a:srgbClr val="548235"/>
              </a:solidFill>
              <a:latin typeface="Candara" panose="020E0502030303020204" pitchFamily="34" charset="0"/>
            </a:endParaRPr>
          </a:p>
          <a:p>
            <a:pPr algn="ctr"/>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endParaRPr lang="en-US" sz="1400" dirty="0">
              <a:solidFill>
                <a:srgbClr val="56595E"/>
              </a:solidFill>
              <a:latin typeface="Candara" panose="020E0502030303020204" pitchFamily="34" charset="0"/>
            </a:endParaRPr>
          </a:p>
        </p:txBody>
      </p:sp>
      <p:pic>
        <p:nvPicPr>
          <p:cNvPr id="15" name="Picture 14">
            <a:hlinkClick r:id="rId2"/>
            <a:extLst>
              <a:ext uri="{FF2B5EF4-FFF2-40B4-BE49-F238E27FC236}">
                <a16:creationId xmlns:a16="http://schemas.microsoft.com/office/drawing/2014/main" id="{58D0B404-7D81-49FC-A9EF-DB12F4DA8D4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618951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49" presetClass="entr" presetSubtype="0" decel="100000" fill="hold" grpId="0" nodeType="afterEffect">
                                  <p:stCondLst>
                                    <p:cond delay="0"/>
                                  </p:stCondLst>
                                  <p:childTnLst>
                                    <p:set>
                                      <p:cBhvr>
                                        <p:cTn id="10" dur="1" fill="hold">
                                          <p:stCondLst>
                                            <p:cond delay="0"/>
                                          </p:stCondLst>
                                        </p:cTn>
                                        <p:tgtEl>
                                          <p:spTgt spid="17"/>
                                        </p:tgtEl>
                                        <p:attrNameLst>
                                          <p:attrName>style.visibility</p:attrName>
                                        </p:attrNameLst>
                                      </p:cBhvr>
                                      <p:to>
                                        <p:strVal val="visible"/>
                                      </p:to>
                                    </p:set>
                                    <p:anim calcmode="lin" valueType="num">
                                      <p:cBhvr>
                                        <p:cTn id="11" dur="500" fill="hold"/>
                                        <p:tgtEl>
                                          <p:spTgt spid="17"/>
                                        </p:tgtEl>
                                        <p:attrNameLst>
                                          <p:attrName>ppt_w</p:attrName>
                                        </p:attrNameLst>
                                      </p:cBhvr>
                                      <p:tavLst>
                                        <p:tav tm="0">
                                          <p:val>
                                            <p:fltVal val="0"/>
                                          </p:val>
                                        </p:tav>
                                        <p:tav tm="100000">
                                          <p:val>
                                            <p:strVal val="#ppt_w"/>
                                          </p:val>
                                        </p:tav>
                                      </p:tavLst>
                                    </p:anim>
                                    <p:anim calcmode="lin" valueType="num">
                                      <p:cBhvr>
                                        <p:cTn id="12" dur="500" fill="hold"/>
                                        <p:tgtEl>
                                          <p:spTgt spid="17"/>
                                        </p:tgtEl>
                                        <p:attrNameLst>
                                          <p:attrName>ppt_h</p:attrName>
                                        </p:attrNameLst>
                                      </p:cBhvr>
                                      <p:tavLst>
                                        <p:tav tm="0">
                                          <p:val>
                                            <p:fltVal val="0"/>
                                          </p:val>
                                        </p:tav>
                                        <p:tav tm="100000">
                                          <p:val>
                                            <p:strVal val="#ppt_h"/>
                                          </p:val>
                                        </p:tav>
                                      </p:tavLst>
                                    </p:anim>
                                    <p:anim calcmode="lin" valueType="num">
                                      <p:cBhvr>
                                        <p:cTn id="13" dur="500" fill="hold"/>
                                        <p:tgtEl>
                                          <p:spTgt spid="17"/>
                                        </p:tgtEl>
                                        <p:attrNameLst>
                                          <p:attrName>style.rotation</p:attrName>
                                        </p:attrNameLst>
                                      </p:cBhvr>
                                      <p:tavLst>
                                        <p:tav tm="0">
                                          <p:val>
                                            <p:fltVal val="360"/>
                                          </p:val>
                                        </p:tav>
                                        <p:tav tm="100000">
                                          <p:val>
                                            <p:fltVal val="0"/>
                                          </p:val>
                                        </p:tav>
                                      </p:tavLst>
                                    </p:anim>
                                    <p:animEffect transition="in" filter="fade">
                                      <p:cBhvr>
                                        <p:cTn id="14" dur="500"/>
                                        <p:tgtEl>
                                          <p:spTgt spid="17"/>
                                        </p:tgtEl>
                                      </p:cBhvr>
                                    </p:animEffect>
                                  </p:childTnLst>
                                </p:cTn>
                              </p:par>
                            </p:childTnLst>
                          </p:cTn>
                        </p:par>
                        <p:par>
                          <p:cTn id="15" fill="hold">
                            <p:stCondLst>
                              <p:cond delay="1000"/>
                            </p:stCondLst>
                            <p:childTnLst>
                              <p:par>
                                <p:cTn id="16" presetID="53" presetClass="entr" presetSubtype="16" fill="hold" grpId="0" nodeType="afterEffect">
                                  <p:stCondLst>
                                    <p:cond delay="0"/>
                                  </p:stCondLst>
                                  <p:childTnLst>
                                    <p:set>
                                      <p:cBhvr>
                                        <p:cTn id="17" dur="1" fill="hold">
                                          <p:stCondLst>
                                            <p:cond delay="0"/>
                                          </p:stCondLst>
                                        </p:cTn>
                                        <p:tgtEl>
                                          <p:spTgt spid="18"/>
                                        </p:tgtEl>
                                        <p:attrNameLst>
                                          <p:attrName>style.visibility</p:attrName>
                                        </p:attrNameLst>
                                      </p:cBhvr>
                                      <p:to>
                                        <p:strVal val="visible"/>
                                      </p:to>
                                    </p:set>
                                    <p:anim calcmode="lin" valueType="num">
                                      <p:cBhvr>
                                        <p:cTn id="18" dur="500" fill="hold"/>
                                        <p:tgtEl>
                                          <p:spTgt spid="18"/>
                                        </p:tgtEl>
                                        <p:attrNameLst>
                                          <p:attrName>ppt_w</p:attrName>
                                        </p:attrNameLst>
                                      </p:cBhvr>
                                      <p:tavLst>
                                        <p:tav tm="0">
                                          <p:val>
                                            <p:fltVal val="0"/>
                                          </p:val>
                                        </p:tav>
                                        <p:tav tm="100000">
                                          <p:val>
                                            <p:strVal val="#ppt_w"/>
                                          </p:val>
                                        </p:tav>
                                      </p:tavLst>
                                    </p:anim>
                                    <p:anim calcmode="lin" valueType="num">
                                      <p:cBhvr>
                                        <p:cTn id="19" dur="500" fill="hold"/>
                                        <p:tgtEl>
                                          <p:spTgt spid="18"/>
                                        </p:tgtEl>
                                        <p:attrNameLst>
                                          <p:attrName>ppt_h</p:attrName>
                                        </p:attrNameLst>
                                      </p:cBhvr>
                                      <p:tavLst>
                                        <p:tav tm="0">
                                          <p:val>
                                            <p:fltVal val="0"/>
                                          </p:val>
                                        </p:tav>
                                        <p:tav tm="100000">
                                          <p:val>
                                            <p:strVal val="#ppt_h"/>
                                          </p:val>
                                        </p:tav>
                                      </p:tavLst>
                                    </p:anim>
                                    <p:animEffect transition="in" filter="fade">
                                      <p:cBhvr>
                                        <p:cTn id="20" dur="500"/>
                                        <p:tgtEl>
                                          <p:spTgt spid="18"/>
                                        </p:tgtEl>
                                      </p:cBhvr>
                                    </p:animEffect>
                                  </p:childTnLst>
                                </p:cTn>
                              </p:par>
                            </p:childTnLst>
                          </p:cTn>
                        </p:par>
                        <p:par>
                          <p:cTn id="21" fill="hold">
                            <p:stCondLst>
                              <p:cond delay="1500"/>
                            </p:stCondLst>
                            <p:childTnLst>
                              <p:par>
                                <p:cTn id="22" presetID="42" presetClass="entr" presetSubtype="0" fill="hold" grpId="0" nodeType="afterEffect">
                                  <p:stCondLst>
                                    <p:cond delay="0"/>
                                  </p:stCondLst>
                                  <p:childTnLst>
                                    <p:set>
                                      <p:cBhvr>
                                        <p:cTn id="23" dur="1" fill="hold">
                                          <p:stCondLst>
                                            <p:cond delay="0"/>
                                          </p:stCondLst>
                                        </p:cTn>
                                        <p:tgtEl>
                                          <p:spTgt spid="19"/>
                                        </p:tgtEl>
                                        <p:attrNameLst>
                                          <p:attrName>style.visibility</p:attrName>
                                        </p:attrNameLst>
                                      </p:cBhvr>
                                      <p:to>
                                        <p:strVal val="visible"/>
                                      </p:to>
                                    </p:set>
                                    <p:animEffect transition="in" filter="fade">
                                      <p:cBhvr>
                                        <p:cTn id="24" dur="1000"/>
                                        <p:tgtEl>
                                          <p:spTgt spid="19"/>
                                        </p:tgtEl>
                                      </p:cBhvr>
                                    </p:animEffect>
                                    <p:anim calcmode="lin" valueType="num">
                                      <p:cBhvr>
                                        <p:cTn id="25" dur="1000" fill="hold"/>
                                        <p:tgtEl>
                                          <p:spTgt spid="19"/>
                                        </p:tgtEl>
                                        <p:attrNameLst>
                                          <p:attrName>ppt_x</p:attrName>
                                        </p:attrNameLst>
                                      </p:cBhvr>
                                      <p:tavLst>
                                        <p:tav tm="0">
                                          <p:val>
                                            <p:strVal val="#ppt_x"/>
                                          </p:val>
                                        </p:tav>
                                        <p:tav tm="100000">
                                          <p:val>
                                            <p:strVal val="#ppt_x"/>
                                          </p:val>
                                        </p:tav>
                                      </p:tavLst>
                                    </p:anim>
                                    <p:anim calcmode="lin" valueType="num">
                                      <p:cBhvr>
                                        <p:cTn id="26" dur="1000" fill="hold"/>
                                        <p:tgtEl>
                                          <p:spTgt spid="19"/>
                                        </p:tgtEl>
                                        <p:attrNameLst>
                                          <p:attrName>ppt_y</p:attrName>
                                        </p:attrNameLst>
                                      </p:cBhvr>
                                      <p:tavLst>
                                        <p:tav tm="0">
                                          <p:val>
                                            <p:strVal val="#ppt_y+.1"/>
                                          </p:val>
                                        </p:tav>
                                        <p:tav tm="100000">
                                          <p:val>
                                            <p:strVal val="#ppt_y"/>
                                          </p:val>
                                        </p:tav>
                                      </p:tavLst>
                                    </p:anim>
                                  </p:childTnLst>
                                </p:cTn>
                              </p:par>
                            </p:childTnLst>
                          </p:cTn>
                        </p:par>
                        <p:par>
                          <p:cTn id="27" fill="hold">
                            <p:stCondLst>
                              <p:cond delay="2500"/>
                            </p:stCondLst>
                            <p:childTnLst>
                              <p:par>
                                <p:cTn id="28" presetID="49" presetClass="entr" presetSubtype="0" decel="100000" fill="hold" grpId="0" nodeType="afterEffect">
                                  <p:stCondLst>
                                    <p:cond delay="0"/>
                                  </p:stCondLst>
                                  <p:childTnLst>
                                    <p:set>
                                      <p:cBhvr>
                                        <p:cTn id="29" dur="1" fill="hold">
                                          <p:stCondLst>
                                            <p:cond delay="0"/>
                                          </p:stCondLst>
                                        </p:cTn>
                                        <p:tgtEl>
                                          <p:spTgt spid="21"/>
                                        </p:tgtEl>
                                        <p:attrNameLst>
                                          <p:attrName>style.visibility</p:attrName>
                                        </p:attrNameLst>
                                      </p:cBhvr>
                                      <p:to>
                                        <p:strVal val="visible"/>
                                      </p:to>
                                    </p:set>
                                    <p:anim calcmode="lin" valueType="num">
                                      <p:cBhvr>
                                        <p:cTn id="30" dur="500" fill="hold"/>
                                        <p:tgtEl>
                                          <p:spTgt spid="21"/>
                                        </p:tgtEl>
                                        <p:attrNameLst>
                                          <p:attrName>ppt_w</p:attrName>
                                        </p:attrNameLst>
                                      </p:cBhvr>
                                      <p:tavLst>
                                        <p:tav tm="0">
                                          <p:val>
                                            <p:fltVal val="0"/>
                                          </p:val>
                                        </p:tav>
                                        <p:tav tm="100000">
                                          <p:val>
                                            <p:strVal val="#ppt_w"/>
                                          </p:val>
                                        </p:tav>
                                      </p:tavLst>
                                    </p:anim>
                                    <p:anim calcmode="lin" valueType="num">
                                      <p:cBhvr>
                                        <p:cTn id="31" dur="500" fill="hold"/>
                                        <p:tgtEl>
                                          <p:spTgt spid="21"/>
                                        </p:tgtEl>
                                        <p:attrNameLst>
                                          <p:attrName>ppt_h</p:attrName>
                                        </p:attrNameLst>
                                      </p:cBhvr>
                                      <p:tavLst>
                                        <p:tav tm="0">
                                          <p:val>
                                            <p:fltVal val="0"/>
                                          </p:val>
                                        </p:tav>
                                        <p:tav tm="100000">
                                          <p:val>
                                            <p:strVal val="#ppt_h"/>
                                          </p:val>
                                        </p:tav>
                                      </p:tavLst>
                                    </p:anim>
                                    <p:anim calcmode="lin" valueType="num">
                                      <p:cBhvr>
                                        <p:cTn id="32" dur="500" fill="hold"/>
                                        <p:tgtEl>
                                          <p:spTgt spid="21"/>
                                        </p:tgtEl>
                                        <p:attrNameLst>
                                          <p:attrName>style.rotation</p:attrName>
                                        </p:attrNameLst>
                                      </p:cBhvr>
                                      <p:tavLst>
                                        <p:tav tm="0">
                                          <p:val>
                                            <p:fltVal val="360"/>
                                          </p:val>
                                        </p:tav>
                                        <p:tav tm="100000">
                                          <p:val>
                                            <p:fltVal val="0"/>
                                          </p:val>
                                        </p:tav>
                                      </p:tavLst>
                                    </p:anim>
                                    <p:animEffect transition="in" filter="fade">
                                      <p:cBhvr>
                                        <p:cTn id="33" dur="500"/>
                                        <p:tgtEl>
                                          <p:spTgt spid="21"/>
                                        </p:tgtEl>
                                      </p:cBhvr>
                                    </p:animEffect>
                                  </p:childTnLst>
                                </p:cTn>
                              </p:par>
                            </p:childTnLst>
                          </p:cTn>
                        </p:par>
                        <p:par>
                          <p:cTn id="34" fill="hold">
                            <p:stCondLst>
                              <p:cond delay="3000"/>
                            </p:stCondLst>
                            <p:childTnLst>
                              <p:par>
                                <p:cTn id="35" presetID="53" presetClass="entr" presetSubtype="16" fill="hold" grpId="0" nodeType="afterEffect">
                                  <p:stCondLst>
                                    <p:cond delay="0"/>
                                  </p:stCondLst>
                                  <p:childTnLst>
                                    <p:set>
                                      <p:cBhvr>
                                        <p:cTn id="36" dur="1" fill="hold">
                                          <p:stCondLst>
                                            <p:cond delay="0"/>
                                          </p:stCondLst>
                                        </p:cTn>
                                        <p:tgtEl>
                                          <p:spTgt spid="20"/>
                                        </p:tgtEl>
                                        <p:attrNameLst>
                                          <p:attrName>style.visibility</p:attrName>
                                        </p:attrNameLst>
                                      </p:cBhvr>
                                      <p:to>
                                        <p:strVal val="visible"/>
                                      </p:to>
                                    </p:set>
                                    <p:anim calcmode="lin" valueType="num">
                                      <p:cBhvr>
                                        <p:cTn id="37" dur="500" fill="hold"/>
                                        <p:tgtEl>
                                          <p:spTgt spid="20"/>
                                        </p:tgtEl>
                                        <p:attrNameLst>
                                          <p:attrName>ppt_w</p:attrName>
                                        </p:attrNameLst>
                                      </p:cBhvr>
                                      <p:tavLst>
                                        <p:tav tm="0">
                                          <p:val>
                                            <p:fltVal val="0"/>
                                          </p:val>
                                        </p:tav>
                                        <p:tav tm="100000">
                                          <p:val>
                                            <p:strVal val="#ppt_w"/>
                                          </p:val>
                                        </p:tav>
                                      </p:tavLst>
                                    </p:anim>
                                    <p:anim calcmode="lin" valueType="num">
                                      <p:cBhvr>
                                        <p:cTn id="38" dur="500" fill="hold"/>
                                        <p:tgtEl>
                                          <p:spTgt spid="20"/>
                                        </p:tgtEl>
                                        <p:attrNameLst>
                                          <p:attrName>ppt_h</p:attrName>
                                        </p:attrNameLst>
                                      </p:cBhvr>
                                      <p:tavLst>
                                        <p:tav tm="0">
                                          <p:val>
                                            <p:fltVal val="0"/>
                                          </p:val>
                                        </p:tav>
                                        <p:tav tm="100000">
                                          <p:val>
                                            <p:strVal val="#ppt_h"/>
                                          </p:val>
                                        </p:tav>
                                      </p:tavLst>
                                    </p:anim>
                                    <p:animEffect transition="in" filter="fade">
                                      <p:cBhvr>
                                        <p:cTn id="39" dur="500"/>
                                        <p:tgtEl>
                                          <p:spTgt spid="20"/>
                                        </p:tgtEl>
                                      </p:cBhvr>
                                    </p:animEffect>
                                  </p:childTnLst>
                                </p:cTn>
                              </p:par>
                            </p:childTnLst>
                          </p:cTn>
                        </p:par>
                        <p:par>
                          <p:cTn id="40" fill="hold">
                            <p:stCondLst>
                              <p:cond delay="3500"/>
                            </p:stCondLst>
                            <p:childTnLst>
                              <p:par>
                                <p:cTn id="41" presetID="42" presetClass="entr" presetSubtype="0" fill="hold" grpId="0" nodeType="afterEffect">
                                  <p:stCondLst>
                                    <p:cond delay="0"/>
                                  </p:stCondLst>
                                  <p:childTnLst>
                                    <p:set>
                                      <p:cBhvr>
                                        <p:cTn id="42" dur="1" fill="hold">
                                          <p:stCondLst>
                                            <p:cond delay="0"/>
                                          </p:stCondLst>
                                        </p:cTn>
                                        <p:tgtEl>
                                          <p:spTgt spid="22"/>
                                        </p:tgtEl>
                                        <p:attrNameLst>
                                          <p:attrName>style.visibility</p:attrName>
                                        </p:attrNameLst>
                                      </p:cBhvr>
                                      <p:to>
                                        <p:strVal val="visible"/>
                                      </p:to>
                                    </p:set>
                                    <p:animEffect transition="in" filter="fade">
                                      <p:cBhvr>
                                        <p:cTn id="43" dur="1000"/>
                                        <p:tgtEl>
                                          <p:spTgt spid="22"/>
                                        </p:tgtEl>
                                      </p:cBhvr>
                                    </p:animEffect>
                                    <p:anim calcmode="lin" valueType="num">
                                      <p:cBhvr>
                                        <p:cTn id="44" dur="1000" fill="hold"/>
                                        <p:tgtEl>
                                          <p:spTgt spid="22"/>
                                        </p:tgtEl>
                                        <p:attrNameLst>
                                          <p:attrName>ppt_x</p:attrName>
                                        </p:attrNameLst>
                                      </p:cBhvr>
                                      <p:tavLst>
                                        <p:tav tm="0">
                                          <p:val>
                                            <p:strVal val="#ppt_x"/>
                                          </p:val>
                                        </p:tav>
                                        <p:tav tm="100000">
                                          <p:val>
                                            <p:strVal val="#ppt_x"/>
                                          </p:val>
                                        </p:tav>
                                      </p:tavLst>
                                    </p:anim>
                                    <p:anim calcmode="lin" valueType="num">
                                      <p:cBhvr>
                                        <p:cTn id="45" dur="1000" fill="hold"/>
                                        <p:tgtEl>
                                          <p:spTgt spid="22"/>
                                        </p:tgtEl>
                                        <p:attrNameLst>
                                          <p:attrName>ppt_y</p:attrName>
                                        </p:attrNameLst>
                                      </p:cBhvr>
                                      <p:tavLst>
                                        <p:tav tm="0">
                                          <p:val>
                                            <p:strVal val="#ppt_y+.1"/>
                                          </p:val>
                                        </p:tav>
                                        <p:tav tm="100000">
                                          <p:val>
                                            <p:strVal val="#ppt_y"/>
                                          </p:val>
                                        </p:tav>
                                      </p:tavLst>
                                    </p:anim>
                                  </p:childTnLst>
                                </p:cTn>
                              </p:par>
                            </p:childTnLst>
                          </p:cTn>
                        </p:par>
                        <p:par>
                          <p:cTn id="46" fill="hold">
                            <p:stCondLst>
                              <p:cond delay="4500"/>
                            </p:stCondLst>
                            <p:childTnLst>
                              <p:par>
                                <p:cTn id="47" presetID="49" presetClass="entr" presetSubtype="0" decel="100000" fill="hold" grpId="0" nodeType="afterEffect">
                                  <p:stCondLst>
                                    <p:cond delay="0"/>
                                  </p:stCondLst>
                                  <p:childTnLst>
                                    <p:set>
                                      <p:cBhvr>
                                        <p:cTn id="48" dur="1" fill="hold">
                                          <p:stCondLst>
                                            <p:cond delay="0"/>
                                          </p:stCondLst>
                                        </p:cTn>
                                        <p:tgtEl>
                                          <p:spTgt spid="24"/>
                                        </p:tgtEl>
                                        <p:attrNameLst>
                                          <p:attrName>style.visibility</p:attrName>
                                        </p:attrNameLst>
                                      </p:cBhvr>
                                      <p:to>
                                        <p:strVal val="visible"/>
                                      </p:to>
                                    </p:set>
                                    <p:anim calcmode="lin" valueType="num">
                                      <p:cBhvr>
                                        <p:cTn id="49" dur="500" fill="hold"/>
                                        <p:tgtEl>
                                          <p:spTgt spid="24"/>
                                        </p:tgtEl>
                                        <p:attrNameLst>
                                          <p:attrName>ppt_w</p:attrName>
                                        </p:attrNameLst>
                                      </p:cBhvr>
                                      <p:tavLst>
                                        <p:tav tm="0">
                                          <p:val>
                                            <p:fltVal val="0"/>
                                          </p:val>
                                        </p:tav>
                                        <p:tav tm="100000">
                                          <p:val>
                                            <p:strVal val="#ppt_w"/>
                                          </p:val>
                                        </p:tav>
                                      </p:tavLst>
                                    </p:anim>
                                    <p:anim calcmode="lin" valueType="num">
                                      <p:cBhvr>
                                        <p:cTn id="50" dur="500" fill="hold"/>
                                        <p:tgtEl>
                                          <p:spTgt spid="24"/>
                                        </p:tgtEl>
                                        <p:attrNameLst>
                                          <p:attrName>ppt_h</p:attrName>
                                        </p:attrNameLst>
                                      </p:cBhvr>
                                      <p:tavLst>
                                        <p:tav tm="0">
                                          <p:val>
                                            <p:fltVal val="0"/>
                                          </p:val>
                                        </p:tav>
                                        <p:tav tm="100000">
                                          <p:val>
                                            <p:strVal val="#ppt_h"/>
                                          </p:val>
                                        </p:tav>
                                      </p:tavLst>
                                    </p:anim>
                                    <p:anim calcmode="lin" valueType="num">
                                      <p:cBhvr>
                                        <p:cTn id="51" dur="500" fill="hold"/>
                                        <p:tgtEl>
                                          <p:spTgt spid="24"/>
                                        </p:tgtEl>
                                        <p:attrNameLst>
                                          <p:attrName>style.rotation</p:attrName>
                                        </p:attrNameLst>
                                      </p:cBhvr>
                                      <p:tavLst>
                                        <p:tav tm="0">
                                          <p:val>
                                            <p:fltVal val="360"/>
                                          </p:val>
                                        </p:tav>
                                        <p:tav tm="100000">
                                          <p:val>
                                            <p:fltVal val="0"/>
                                          </p:val>
                                        </p:tav>
                                      </p:tavLst>
                                    </p:anim>
                                    <p:animEffect transition="in" filter="fade">
                                      <p:cBhvr>
                                        <p:cTn id="52" dur="500"/>
                                        <p:tgtEl>
                                          <p:spTgt spid="24"/>
                                        </p:tgtEl>
                                      </p:cBhvr>
                                    </p:animEffect>
                                  </p:childTnLst>
                                </p:cTn>
                              </p:par>
                            </p:childTnLst>
                          </p:cTn>
                        </p:par>
                        <p:par>
                          <p:cTn id="53" fill="hold">
                            <p:stCondLst>
                              <p:cond delay="5000"/>
                            </p:stCondLst>
                            <p:childTnLst>
                              <p:par>
                                <p:cTn id="54" presetID="53" presetClass="entr" presetSubtype="16" fill="hold" grpId="0" nodeType="afterEffect">
                                  <p:stCondLst>
                                    <p:cond delay="0"/>
                                  </p:stCondLst>
                                  <p:childTnLst>
                                    <p:set>
                                      <p:cBhvr>
                                        <p:cTn id="55" dur="1" fill="hold">
                                          <p:stCondLst>
                                            <p:cond delay="0"/>
                                          </p:stCondLst>
                                        </p:cTn>
                                        <p:tgtEl>
                                          <p:spTgt spid="23"/>
                                        </p:tgtEl>
                                        <p:attrNameLst>
                                          <p:attrName>style.visibility</p:attrName>
                                        </p:attrNameLst>
                                      </p:cBhvr>
                                      <p:to>
                                        <p:strVal val="visible"/>
                                      </p:to>
                                    </p:set>
                                    <p:anim calcmode="lin" valueType="num">
                                      <p:cBhvr>
                                        <p:cTn id="56" dur="500" fill="hold"/>
                                        <p:tgtEl>
                                          <p:spTgt spid="23"/>
                                        </p:tgtEl>
                                        <p:attrNameLst>
                                          <p:attrName>ppt_w</p:attrName>
                                        </p:attrNameLst>
                                      </p:cBhvr>
                                      <p:tavLst>
                                        <p:tav tm="0">
                                          <p:val>
                                            <p:fltVal val="0"/>
                                          </p:val>
                                        </p:tav>
                                        <p:tav tm="100000">
                                          <p:val>
                                            <p:strVal val="#ppt_w"/>
                                          </p:val>
                                        </p:tav>
                                      </p:tavLst>
                                    </p:anim>
                                    <p:anim calcmode="lin" valueType="num">
                                      <p:cBhvr>
                                        <p:cTn id="57" dur="500" fill="hold"/>
                                        <p:tgtEl>
                                          <p:spTgt spid="23"/>
                                        </p:tgtEl>
                                        <p:attrNameLst>
                                          <p:attrName>ppt_h</p:attrName>
                                        </p:attrNameLst>
                                      </p:cBhvr>
                                      <p:tavLst>
                                        <p:tav tm="0">
                                          <p:val>
                                            <p:fltVal val="0"/>
                                          </p:val>
                                        </p:tav>
                                        <p:tav tm="100000">
                                          <p:val>
                                            <p:strVal val="#ppt_h"/>
                                          </p:val>
                                        </p:tav>
                                      </p:tavLst>
                                    </p:anim>
                                    <p:animEffect transition="in" filter="fade">
                                      <p:cBhvr>
                                        <p:cTn id="58" dur="500"/>
                                        <p:tgtEl>
                                          <p:spTgt spid="23"/>
                                        </p:tgtEl>
                                      </p:cBhvr>
                                    </p:animEffect>
                                  </p:childTnLst>
                                </p:cTn>
                              </p:par>
                            </p:childTnLst>
                          </p:cTn>
                        </p:par>
                        <p:par>
                          <p:cTn id="59" fill="hold">
                            <p:stCondLst>
                              <p:cond delay="5500"/>
                            </p:stCondLst>
                            <p:childTnLst>
                              <p:par>
                                <p:cTn id="60" presetID="42" presetClass="entr" presetSubtype="0" fill="hold" grpId="0" nodeType="afterEffect">
                                  <p:stCondLst>
                                    <p:cond delay="0"/>
                                  </p:stCondLst>
                                  <p:childTnLst>
                                    <p:set>
                                      <p:cBhvr>
                                        <p:cTn id="61" dur="1" fill="hold">
                                          <p:stCondLst>
                                            <p:cond delay="0"/>
                                          </p:stCondLst>
                                        </p:cTn>
                                        <p:tgtEl>
                                          <p:spTgt spid="25"/>
                                        </p:tgtEl>
                                        <p:attrNameLst>
                                          <p:attrName>style.visibility</p:attrName>
                                        </p:attrNameLst>
                                      </p:cBhvr>
                                      <p:to>
                                        <p:strVal val="visible"/>
                                      </p:to>
                                    </p:set>
                                    <p:animEffect transition="in" filter="fade">
                                      <p:cBhvr>
                                        <p:cTn id="62" dur="1000"/>
                                        <p:tgtEl>
                                          <p:spTgt spid="25"/>
                                        </p:tgtEl>
                                      </p:cBhvr>
                                    </p:animEffect>
                                    <p:anim calcmode="lin" valueType="num">
                                      <p:cBhvr>
                                        <p:cTn id="63" dur="1000" fill="hold"/>
                                        <p:tgtEl>
                                          <p:spTgt spid="25"/>
                                        </p:tgtEl>
                                        <p:attrNameLst>
                                          <p:attrName>ppt_x</p:attrName>
                                        </p:attrNameLst>
                                      </p:cBhvr>
                                      <p:tavLst>
                                        <p:tav tm="0">
                                          <p:val>
                                            <p:strVal val="#ppt_x"/>
                                          </p:val>
                                        </p:tav>
                                        <p:tav tm="100000">
                                          <p:val>
                                            <p:strVal val="#ppt_x"/>
                                          </p:val>
                                        </p:tav>
                                      </p:tavLst>
                                    </p:anim>
                                    <p:anim calcmode="lin" valueType="num">
                                      <p:cBhvr>
                                        <p:cTn id="64" dur="1000" fill="hold"/>
                                        <p:tgtEl>
                                          <p:spTgt spid="25"/>
                                        </p:tgtEl>
                                        <p:attrNameLst>
                                          <p:attrName>ppt_y</p:attrName>
                                        </p:attrNameLst>
                                      </p:cBhvr>
                                      <p:tavLst>
                                        <p:tav tm="0">
                                          <p:val>
                                            <p:strVal val="#ppt_y+.1"/>
                                          </p:val>
                                        </p:tav>
                                        <p:tav tm="100000">
                                          <p:val>
                                            <p:strVal val="#ppt_y"/>
                                          </p:val>
                                        </p:tav>
                                      </p:tavLst>
                                    </p:anim>
                                  </p:childTnLst>
                                </p:cTn>
                              </p:par>
                            </p:childTnLst>
                          </p:cTn>
                        </p:par>
                        <p:par>
                          <p:cTn id="65" fill="hold">
                            <p:stCondLst>
                              <p:cond delay="6500"/>
                            </p:stCondLst>
                            <p:childTnLst>
                              <p:par>
                                <p:cTn id="66" presetID="49" presetClass="entr" presetSubtype="0" decel="100000" fill="hold" grpId="0" nodeType="afterEffect">
                                  <p:stCondLst>
                                    <p:cond delay="0"/>
                                  </p:stCondLst>
                                  <p:childTnLst>
                                    <p:set>
                                      <p:cBhvr>
                                        <p:cTn id="67" dur="1" fill="hold">
                                          <p:stCondLst>
                                            <p:cond delay="0"/>
                                          </p:stCondLst>
                                        </p:cTn>
                                        <p:tgtEl>
                                          <p:spTgt spid="27"/>
                                        </p:tgtEl>
                                        <p:attrNameLst>
                                          <p:attrName>style.visibility</p:attrName>
                                        </p:attrNameLst>
                                      </p:cBhvr>
                                      <p:to>
                                        <p:strVal val="visible"/>
                                      </p:to>
                                    </p:set>
                                    <p:anim calcmode="lin" valueType="num">
                                      <p:cBhvr>
                                        <p:cTn id="68" dur="500" fill="hold"/>
                                        <p:tgtEl>
                                          <p:spTgt spid="27"/>
                                        </p:tgtEl>
                                        <p:attrNameLst>
                                          <p:attrName>ppt_w</p:attrName>
                                        </p:attrNameLst>
                                      </p:cBhvr>
                                      <p:tavLst>
                                        <p:tav tm="0">
                                          <p:val>
                                            <p:fltVal val="0"/>
                                          </p:val>
                                        </p:tav>
                                        <p:tav tm="100000">
                                          <p:val>
                                            <p:strVal val="#ppt_w"/>
                                          </p:val>
                                        </p:tav>
                                      </p:tavLst>
                                    </p:anim>
                                    <p:anim calcmode="lin" valueType="num">
                                      <p:cBhvr>
                                        <p:cTn id="69" dur="500" fill="hold"/>
                                        <p:tgtEl>
                                          <p:spTgt spid="27"/>
                                        </p:tgtEl>
                                        <p:attrNameLst>
                                          <p:attrName>ppt_h</p:attrName>
                                        </p:attrNameLst>
                                      </p:cBhvr>
                                      <p:tavLst>
                                        <p:tav tm="0">
                                          <p:val>
                                            <p:fltVal val="0"/>
                                          </p:val>
                                        </p:tav>
                                        <p:tav tm="100000">
                                          <p:val>
                                            <p:strVal val="#ppt_h"/>
                                          </p:val>
                                        </p:tav>
                                      </p:tavLst>
                                    </p:anim>
                                    <p:anim calcmode="lin" valueType="num">
                                      <p:cBhvr>
                                        <p:cTn id="70" dur="500" fill="hold"/>
                                        <p:tgtEl>
                                          <p:spTgt spid="27"/>
                                        </p:tgtEl>
                                        <p:attrNameLst>
                                          <p:attrName>style.rotation</p:attrName>
                                        </p:attrNameLst>
                                      </p:cBhvr>
                                      <p:tavLst>
                                        <p:tav tm="0">
                                          <p:val>
                                            <p:fltVal val="360"/>
                                          </p:val>
                                        </p:tav>
                                        <p:tav tm="100000">
                                          <p:val>
                                            <p:fltVal val="0"/>
                                          </p:val>
                                        </p:tav>
                                      </p:tavLst>
                                    </p:anim>
                                    <p:animEffect transition="in" filter="fade">
                                      <p:cBhvr>
                                        <p:cTn id="71" dur="500"/>
                                        <p:tgtEl>
                                          <p:spTgt spid="27"/>
                                        </p:tgtEl>
                                      </p:cBhvr>
                                    </p:animEffect>
                                  </p:childTnLst>
                                </p:cTn>
                              </p:par>
                            </p:childTnLst>
                          </p:cTn>
                        </p:par>
                        <p:par>
                          <p:cTn id="72" fill="hold">
                            <p:stCondLst>
                              <p:cond delay="7000"/>
                            </p:stCondLst>
                            <p:childTnLst>
                              <p:par>
                                <p:cTn id="73" presetID="53" presetClass="entr" presetSubtype="16" fill="hold" grpId="0" nodeType="afterEffect">
                                  <p:stCondLst>
                                    <p:cond delay="0"/>
                                  </p:stCondLst>
                                  <p:childTnLst>
                                    <p:set>
                                      <p:cBhvr>
                                        <p:cTn id="74" dur="1" fill="hold">
                                          <p:stCondLst>
                                            <p:cond delay="0"/>
                                          </p:stCondLst>
                                        </p:cTn>
                                        <p:tgtEl>
                                          <p:spTgt spid="26"/>
                                        </p:tgtEl>
                                        <p:attrNameLst>
                                          <p:attrName>style.visibility</p:attrName>
                                        </p:attrNameLst>
                                      </p:cBhvr>
                                      <p:to>
                                        <p:strVal val="visible"/>
                                      </p:to>
                                    </p:set>
                                    <p:anim calcmode="lin" valueType="num">
                                      <p:cBhvr>
                                        <p:cTn id="75" dur="500" fill="hold"/>
                                        <p:tgtEl>
                                          <p:spTgt spid="26"/>
                                        </p:tgtEl>
                                        <p:attrNameLst>
                                          <p:attrName>ppt_w</p:attrName>
                                        </p:attrNameLst>
                                      </p:cBhvr>
                                      <p:tavLst>
                                        <p:tav tm="0">
                                          <p:val>
                                            <p:fltVal val="0"/>
                                          </p:val>
                                        </p:tav>
                                        <p:tav tm="100000">
                                          <p:val>
                                            <p:strVal val="#ppt_w"/>
                                          </p:val>
                                        </p:tav>
                                      </p:tavLst>
                                    </p:anim>
                                    <p:anim calcmode="lin" valueType="num">
                                      <p:cBhvr>
                                        <p:cTn id="76" dur="500" fill="hold"/>
                                        <p:tgtEl>
                                          <p:spTgt spid="26"/>
                                        </p:tgtEl>
                                        <p:attrNameLst>
                                          <p:attrName>ppt_h</p:attrName>
                                        </p:attrNameLst>
                                      </p:cBhvr>
                                      <p:tavLst>
                                        <p:tav tm="0">
                                          <p:val>
                                            <p:fltVal val="0"/>
                                          </p:val>
                                        </p:tav>
                                        <p:tav tm="100000">
                                          <p:val>
                                            <p:strVal val="#ppt_h"/>
                                          </p:val>
                                        </p:tav>
                                      </p:tavLst>
                                    </p:anim>
                                    <p:animEffect transition="in" filter="fade">
                                      <p:cBhvr>
                                        <p:cTn id="77" dur="500"/>
                                        <p:tgtEl>
                                          <p:spTgt spid="26"/>
                                        </p:tgtEl>
                                      </p:cBhvr>
                                    </p:animEffect>
                                  </p:childTnLst>
                                </p:cTn>
                              </p:par>
                            </p:childTnLst>
                          </p:cTn>
                        </p:par>
                        <p:par>
                          <p:cTn id="78" fill="hold">
                            <p:stCondLst>
                              <p:cond delay="7500"/>
                            </p:stCondLst>
                            <p:childTnLst>
                              <p:par>
                                <p:cTn id="79" presetID="42" presetClass="entr" presetSubtype="0" fill="hold" grpId="0" nodeType="afterEffect">
                                  <p:stCondLst>
                                    <p:cond delay="0"/>
                                  </p:stCondLst>
                                  <p:childTnLst>
                                    <p:set>
                                      <p:cBhvr>
                                        <p:cTn id="80" dur="1" fill="hold">
                                          <p:stCondLst>
                                            <p:cond delay="0"/>
                                          </p:stCondLst>
                                        </p:cTn>
                                        <p:tgtEl>
                                          <p:spTgt spid="28"/>
                                        </p:tgtEl>
                                        <p:attrNameLst>
                                          <p:attrName>style.visibility</p:attrName>
                                        </p:attrNameLst>
                                      </p:cBhvr>
                                      <p:to>
                                        <p:strVal val="visible"/>
                                      </p:to>
                                    </p:set>
                                    <p:animEffect transition="in" filter="fade">
                                      <p:cBhvr>
                                        <p:cTn id="81" dur="1000"/>
                                        <p:tgtEl>
                                          <p:spTgt spid="28"/>
                                        </p:tgtEl>
                                      </p:cBhvr>
                                    </p:animEffect>
                                    <p:anim calcmode="lin" valueType="num">
                                      <p:cBhvr>
                                        <p:cTn id="82" dur="1000" fill="hold"/>
                                        <p:tgtEl>
                                          <p:spTgt spid="28"/>
                                        </p:tgtEl>
                                        <p:attrNameLst>
                                          <p:attrName>ppt_x</p:attrName>
                                        </p:attrNameLst>
                                      </p:cBhvr>
                                      <p:tavLst>
                                        <p:tav tm="0">
                                          <p:val>
                                            <p:strVal val="#ppt_x"/>
                                          </p:val>
                                        </p:tav>
                                        <p:tav tm="100000">
                                          <p:val>
                                            <p:strVal val="#ppt_x"/>
                                          </p:val>
                                        </p:tav>
                                      </p:tavLst>
                                    </p:anim>
                                    <p:anim calcmode="lin" valueType="num">
                                      <p:cBhvr>
                                        <p:cTn id="83" dur="1000" fill="hold"/>
                                        <p:tgtEl>
                                          <p:spTgt spid="2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8" grpId="0" animBg="1"/>
      <p:bldP spid="17" grpId="0" animBg="1"/>
      <p:bldP spid="19" grpId="0"/>
      <p:bldP spid="20" grpId="0" animBg="1"/>
      <p:bldP spid="21" grpId="0" animBg="1"/>
      <p:bldP spid="22" grpId="0"/>
      <p:bldP spid="23" grpId="0" animBg="1"/>
      <p:bldP spid="24" grpId="0" animBg="1"/>
      <p:bldP spid="25" grpId="0"/>
      <p:bldP spid="26" grpId="0" animBg="1"/>
      <p:bldP spid="27" grpId="0" animBg="1"/>
      <p:bldP spid="2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1647</TotalTime>
  <Words>1290</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339</cp:revision>
  <dcterms:created xsi:type="dcterms:W3CDTF">2016-09-28T22:08:47Z</dcterms:created>
  <dcterms:modified xsi:type="dcterms:W3CDTF">2018-01-01T23:11:04Z</dcterms:modified>
</cp:coreProperties>
</file>