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88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289828"/>
            <a:ext cx="1811381" cy="1814469"/>
          </a:xfrm>
          <a:prstGeom prst="rect">
            <a:avLst/>
          </a:prstGeom>
          <a:blipFill>
            <a:blip r:embed="rId2"/>
            <a:stretch>
              <a:fillRect/>
            </a:stretch>
          </a:blipFill>
          <a:ln w="76200" cap="sq">
            <a:solidFill>
              <a:srgbClr val="C30000"/>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1921088"/>
            <a:ext cx="1811381" cy="1814469"/>
          </a:xfrm>
          <a:prstGeom prst="rect">
            <a:avLst/>
          </a:prstGeom>
          <a:blipFill>
            <a:blip r:embed="rId3"/>
            <a:stretch>
              <a:fillRect/>
            </a:stretch>
          </a:blipFill>
          <a:ln w="76200" cap="sq">
            <a:solidFill>
              <a:srgbClr val="85C401"/>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FF2B2A"/>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01AA8D"/>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253672"/>
            <a:ext cx="1811381" cy="1814469"/>
          </a:xfrm>
          <a:prstGeom prst="rect">
            <a:avLst/>
          </a:prstGeom>
          <a:blipFill>
            <a:blip r:embed="rId6"/>
            <a:stretch>
              <a:fillRect/>
            </a:stretch>
          </a:blipFill>
          <a:ln w="76200" cap="sq">
            <a:solidFill>
              <a:srgbClr val="4781C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1906690"/>
            <a:ext cx="1811381" cy="1814469"/>
          </a:xfrm>
          <a:prstGeom prst="rect">
            <a:avLst/>
          </a:prstGeom>
          <a:blipFill>
            <a:blip r:embed="rId7"/>
            <a:stretch>
              <a:fillRect/>
            </a:stretch>
          </a:blipFill>
          <a:ln w="76200" cap="sq">
            <a:solidFill>
              <a:srgbClr val="3EB8CD"/>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FFA80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027C91"/>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1" name="Picture 10">
            <a:hlinkClick r:id="rId10"/>
            <a:extLst>
              <a:ext uri="{FF2B5EF4-FFF2-40B4-BE49-F238E27FC236}">
                <a16:creationId xmlns:a16="http://schemas.microsoft.com/office/drawing/2014/main" id="{E5AAC82F-78FB-4108-8352-9D0656A2F6B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2019-09-19T19:29:45Z</dcterms:modified>
</cp:coreProperties>
</file>