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505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400" dirty="0">
                <a:solidFill>
                  <a:srgbClr val="01AA8D"/>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400" dirty="0">
                <a:solidFill>
                  <a:srgbClr val="4781CB"/>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C3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solidFill>
            <a:schemeClr val="bg1">
              <a:lumMod val="85000"/>
            </a:schemeClr>
          </a:soli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64646"/>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400" dirty="0">
                <a:solidFill>
                  <a:srgbClr val="C30000"/>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600" dirty="0">
              <a:solidFill>
                <a:srgbClr val="464646"/>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8FBF4258-B831-42EB-8012-CE61DBA5D0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2019-09-19T19:28:38Z</dcterms:modified>
</cp:coreProperties>
</file>