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856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a:outerShdw blurRad="203200" dist="101600" dir="8100000" algn="tr" rotWithShape="0">
              <a:prstClr val="black">
                <a:alpha val="40000"/>
              </a:prstClr>
            </a:outerShdw>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a:outerShdw blurRad="203200" dist="101600" dir="8100000" algn="tr" rotWithShape="0">
              <a:prstClr val="black">
                <a:alpha val="40000"/>
              </a:prstClr>
            </a:outerShdw>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a:outerShdw blurRad="203200" dist="101600" dir="8100000" algn="tr" rotWithShape="0">
              <a:prstClr val="black">
                <a:alpha val="40000"/>
              </a:prstClr>
            </a:outerShdw>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27432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$2,174</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$1,732</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EB8C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$1,189</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5C4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$2,657</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A8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pic>
        <p:nvPicPr>
          <p:cNvPr id="52" name="Picture 51">
            <a:hlinkClick r:id="rId2"/>
            <a:extLst>
              <a:ext uri="{FF2B5EF4-FFF2-40B4-BE49-F238E27FC236}">
                <a16:creationId xmlns:a16="http://schemas.microsoft.com/office/drawing/2014/main" id="{9FB104D5-AB76-414F-88B9-41FA5DE8F3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2019-09-19T19:24:40Z</dcterms:modified>
</cp:coreProperties>
</file>