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904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a:t>
            </a:r>
          </a:p>
          <a:p>
            <a:pPr algn="just"/>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a:outerShdw blurRad="203200" dist="101600" dir="8100000" algn="tr" rotWithShape="0">
              <a:prstClr val="black">
                <a:alpha val="40000"/>
              </a:prstClr>
            </a:outerShdw>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a:outerShdw blurRad="203200" dist="101600" dir="8100000" algn="tr" rotWithShape="0">
              <a:prstClr val="black">
                <a:alpha val="40000"/>
              </a:prstClr>
            </a:outerShdw>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686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ACF39B7E-7003-4928-A4D7-7FE1A9BB84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2019-09-19T19:23:34Z</dcterms:modified>
</cp:coreProperties>
</file>