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416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3EB8CD"/>
              </a:gs>
              <a:gs pos="50000">
                <a:srgbClr val="1690A5"/>
              </a:gs>
              <a:gs pos="69000">
                <a:srgbClr val="3EB8CD"/>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85C401"/>
              </a:gs>
              <a:gs pos="50000">
                <a:srgbClr val="5D9C01"/>
              </a:gs>
              <a:gs pos="69000">
                <a:srgbClr val="85C40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FF2B2A"/>
              </a:gs>
              <a:gs pos="50000">
                <a:srgbClr val="D70302"/>
              </a:gs>
              <a:gs pos="69000">
                <a:srgbClr val="FF2B2A"/>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3186604" y="460723"/>
            <a:ext cx="1155277" cy="1152771"/>
            <a:chOff x="5206235" y="1386417"/>
            <a:chExt cx="975784" cy="973667"/>
          </a:xfrm>
          <a:effectLst>
            <a:outerShdw blurRad="63500" sx="102000" sy="102000" algn="ctr" rotWithShape="0">
              <a:prstClr val="black">
                <a:alpha val="40000"/>
              </a:prstClr>
            </a:outerShdw>
          </a:effectLst>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7" name="Group 16"/>
          <p:cNvGrpSpPr/>
          <p:nvPr/>
        </p:nvGrpSpPr>
        <p:grpSpPr>
          <a:xfrm>
            <a:off x="2306989" y="1753832"/>
            <a:ext cx="1075085" cy="1077590"/>
            <a:chOff x="4463284" y="2478618"/>
            <a:chExt cx="908051" cy="910167"/>
          </a:xfrm>
          <a:effectLst>
            <a:outerShdw blurRad="63500" sx="102000" sy="102000" algn="ctr" rotWithShape="0">
              <a:prstClr val="black">
                <a:alpha val="40000"/>
              </a:prstClr>
            </a:outerShdw>
          </a:effectLst>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4123856" y="1280194"/>
            <a:ext cx="1075085" cy="1075085"/>
            <a:chOff x="5997868" y="2078568"/>
            <a:chExt cx="908051" cy="908051"/>
          </a:xfrm>
          <a:effectLst>
            <a:outerShdw blurRad="63500" sx="102000" sy="102000" algn="ctr" rotWithShape="0">
              <a:prstClr val="black">
                <a:alpha val="40000"/>
              </a:prstClr>
            </a:outerShdw>
          </a:effectLst>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FFA803"/>
              </a:gs>
              <a:gs pos="50000">
                <a:srgbClr val="D78000"/>
              </a:gs>
              <a:gs pos="69000">
                <a:srgbClr val="FFA80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5072384" y="1916723"/>
            <a:ext cx="1075085" cy="1075085"/>
            <a:chOff x="6799025" y="2616201"/>
            <a:chExt cx="908051" cy="908051"/>
          </a:xfrm>
          <a:effectLst>
            <a:outerShdw blurRad="63500" sx="102000" sy="102000" algn="ctr" rotWithShape="0">
              <a:prstClr val="black">
                <a:alpha val="40000"/>
              </a:prstClr>
            </a:outerShdw>
          </a:effectLst>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01</a:t>
            </a:r>
          </a:p>
          <a:p>
            <a:pPr algn="ctr"/>
            <a:r>
              <a:rPr lang="en-US" sz="800" b="1" dirty="0">
                <a:solidFill>
                  <a:srgbClr val="454545"/>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02</a:t>
            </a:r>
          </a:p>
          <a:p>
            <a:pPr algn="ctr"/>
            <a:r>
              <a:rPr lang="en-US" sz="800" b="1" dirty="0">
                <a:solidFill>
                  <a:srgbClr val="454545"/>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03</a:t>
            </a:r>
          </a:p>
          <a:p>
            <a:pPr algn="ctr"/>
            <a:r>
              <a:rPr lang="en-US" sz="800" b="1" dirty="0">
                <a:solidFill>
                  <a:srgbClr val="454545"/>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04</a:t>
            </a:r>
          </a:p>
          <a:p>
            <a:pPr algn="ctr"/>
            <a:r>
              <a:rPr lang="en-US" sz="800" b="1" dirty="0">
                <a:solidFill>
                  <a:srgbClr val="454545"/>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5E3A84DC-80C5-4A55-A17A-A8E946FE83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2019-09-19T19:22:18Z</dcterms:modified>
</cp:coreProperties>
</file>