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144000" y="1607207"/>
            <a:ext cx="3048000" cy="3962400"/>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25"/>
          <p:cNvSpPr/>
          <p:nvPr/>
        </p:nvSpPr>
        <p:spPr>
          <a:xfrm>
            <a:off x="6096001" y="1607207"/>
            <a:ext cx="3498880" cy="3962400"/>
          </a:xfrm>
          <a:custGeom>
            <a:avLst/>
            <a:gdLst>
              <a:gd name="connsiteX0" fmla="*/ 0 w 3498880"/>
              <a:gd name="connsiteY0" fmla="*/ 0 h 3962400"/>
              <a:gd name="connsiteX1" fmla="*/ 3048000 w 3498880"/>
              <a:gd name="connsiteY1" fmla="*/ 0 h 3962400"/>
              <a:gd name="connsiteX2" fmla="*/ 3048000 w 3498880"/>
              <a:gd name="connsiteY2" fmla="*/ 3348507 h 3962400"/>
              <a:gd name="connsiteX3" fmla="*/ 3498880 w 3498880"/>
              <a:gd name="connsiteY3" fmla="*/ 3627385 h 3962400"/>
              <a:gd name="connsiteX4" fmla="*/ 3048000 w 3498880"/>
              <a:gd name="connsiteY4" fmla="*/ 3879454 h 3962400"/>
              <a:gd name="connsiteX5" fmla="*/ 3048000 w 3498880"/>
              <a:gd name="connsiteY5" fmla="*/ 3962400 h 3962400"/>
              <a:gd name="connsiteX6" fmla="*/ 0 w 3498880"/>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8880" h="3962400">
                <a:moveTo>
                  <a:pt x="0" y="0"/>
                </a:moveTo>
                <a:lnTo>
                  <a:pt x="3048000" y="0"/>
                </a:lnTo>
                <a:lnTo>
                  <a:pt x="3048000" y="3348507"/>
                </a:lnTo>
                <a:lnTo>
                  <a:pt x="3498880" y="3627385"/>
                </a:lnTo>
                <a:lnTo>
                  <a:pt x="3048000" y="3879454"/>
                </a:lnTo>
                <a:lnTo>
                  <a:pt x="3048000" y="3962400"/>
                </a:lnTo>
                <a:lnTo>
                  <a:pt x="0" y="3962400"/>
                </a:lnTo>
                <a:close/>
              </a:path>
            </a:pathLst>
          </a:custGeom>
          <a:blipFill>
            <a:blip r:embed="rId3"/>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5" name="Freeform 24"/>
          <p:cNvSpPr/>
          <p:nvPr/>
        </p:nvSpPr>
        <p:spPr>
          <a:xfrm>
            <a:off x="3047999" y="1607207"/>
            <a:ext cx="3470254" cy="3962400"/>
          </a:xfrm>
          <a:custGeom>
            <a:avLst/>
            <a:gdLst>
              <a:gd name="connsiteX0" fmla="*/ 0 w 3470254"/>
              <a:gd name="connsiteY0" fmla="*/ 0 h 3962400"/>
              <a:gd name="connsiteX1" fmla="*/ 3048001 w 3470254"/>
              <a:gd name="connsiteY1" fmla="*/ 0 h 3962400"/>
              <a:gd name="connsiteX2" fmla="*/ 3048001 w 3470254"/>
              <a:gd name="connsiteY2" fmla="*/ 3371981 h 3962400"/>
              <a:gd name="connsiteX3" fmla="*/ 3470254 w 3470254"/>
              <a:gd name="connsiteY3" fmla="*/ 3633153 h 3962400"/>
              <a:gd name="connsiteX4" fmla="*/ 3048001 w 3470254"/>
              <a:gd name="connsiteY4" fmla="*/ 3869218 h 3962400"/>
              <a:gd name="connsiteX5" fmla="*/ 3048001 w 3470254"/>
              <a:gd name="connsiteY5" fmla="*/ 3962400 h 3962400"/>
              <a:gd name="connsiteX6" fmla="*/ 0 w 3470254"/>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0254" h="3962400">
                <a:moveTo>
                  <a:pt x="0" y="0"/>
                </a:moveTo>
                <a:lnTo>
                  <a:pt x="3048001" y="0"/>
                </a:lnTo>
                <a:lnTo>
                  <a:pt x="3048001" y="3371981"/>
                </a:lnTo>
                <a:lnTo>
                  <a:pt x="3470254" y="3633153"/>
                </a:lnTo>
                <a:lnTo>
                  <a:pt x="3048001" y="3869218"/>
                </a:lnTo>
                <a:lnTo>
                  <a:pt x="3048001" y="3962400"/>
                </a:lnTo>
                <a:lnTo>
                  <a:pt x="0" y="3962400"/>
                </a:lnTo>
                <a:close/>
              </a:path>
            </a:pathLst>
          </a:custGeom>
          <a:blipFill>
            <a:blip r:embed="rId4"/>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4" name="Freeform 23"/>
          <p:cNvSpPr/>
          <p:nvPr/>
        </p:nvSpPr>
        <p:spPr>
          <a:xfrm>
            <a:off x="1" y="1607207"/>
            <a:ext cx="3488936" cy="3962400"/>
          </a:xfrm>
          <a:custGeom>
            <a:avLst/>
            <a:gdLst>
              <a:gd name="connsiteX0" fmla="*/ 0 w 3488936"/>
              <a:gd name="connsiteY0" fmla="*/ 0 h 3962400"/>
              <a:gd name="connsiteX1" fmla="*/ 3048000 w 3488936"/>
              <a:gd name="connsiteY1" fmla="*/ 0 h 3962400"/>
              <a:gd name="connsiteX2" fmla="*/ 3048000 w 3488936"/>
              <a:gd name="connsiteY2" fmla="*/ 3340710 h 3962400"/>
              <a:gd name="connsiteX3" fmla="*/ 3488936 w 3488936"/>
              <a:gd name="connsiteY3" fmla="*/ 3613438 h 3962400"/>
              <a:gd name="connsiteX4" fmla="*/ 3048000 w 3488936"/>
              <a:gd name="connsiteY4" fmla="*/ 3859948 h 3962400"/>
              <a:gd name="connsiteX5" fmla="*/ 3048000 w 3488936"/>
              <a:gd name="connsiteY5" fmla="*/ 3962400 h 3962400"/>
              <a:gd name="connsiteX6" fmla="*/ 0 w 3488936"/>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3962400">
                <a:moveTo>
                  <a:pt x="0" y="0"/>
                </a:moveTo>
                <a:lnTo>
                  <a:pt x="3048000" y="0"/>
                </a:lnTo>
                <a:lnTo>
                  <a:pt x="3048000" y="3340710"/>
                </a:lnTo>
                <a:lnTo>
                  <a:pt x="3488936" y="3613438"/>
                </a:lnTo>
                <a:lnTo>
                  <a:pt x="3048000" y="3859948"/>
                </a:lnTo>
                <a:lnTo>
                  <a:pt x="3048000" y="3962400"/>
                </a:lnTo>
                <a:lnTo>
                  <a:pt x="0" y="3962400"/>
                </a:lnTo>
                <a:close/>
              </a:path>
            </a:pathLst>
          </a:custGeom>
          <a:blipFill>
            <a:blip r:embed="rId5"/>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grpSp>
        <p:nvGrpSpPr>
          <p:cNvPr id="43" name="Group 42"/>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9" name="Group 48"/>
          <p:cNvGrpSpPr/>
          <p:nvPr/>
        </p:nvGrpSpPr>
        <p:grpSpPr>
          <a:xfrm>
            <a:off x="1401492" y="5728586"/>
            <a:ext cx="9389012" cy="841117"/>
            <a:chOff x="1389256" y="5505135"/>
            <a:chExt cx="9389012" cy="841117"/>
          </a:xfrm>
        </p:grpSpPr>
        <p:sp>
          <p:nvSpPr>
            <p:cNvPr id="50" name="TextBox 4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51" name="Rectangle 50"/>
            <p:cNvSpPr/>
            <p:nvPr/>
          </p:nvSpPr>
          <p:spPr>
            <a:xfrm>
              <a:off x="4885657" y="5505135"/>
              <a:ext cx="2367115" cy="369332"/>
            </a:xfrm>
            <a:prstGeom prst="rect">
              <a:avLst/>
            </a:prstGeom>
            <a:noFill/>
            <a:ln w="6350">
              <a:noFill/>
            </a:ln>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 Dolor</a:t>
              </a:r>
            </a:p>
          </p:txBody>
        </p:sp>
      </p:grpSp>
      <p:grpSp>
        <p:nvGrpSpPr>
          <p:cNvPr id="5" name="Group 4">
            <a:extLst>
              <a:ext uri="{FF2B5EF4-FFF2-40B4-BE49-F238E27FC236}">
                <a16:creationId xmlns:a16="http://schemas.microsoft.com/office/drawing/2014/main" id="{506B486A-BE1A-4D53-8BA9-88B6BB293C61}"/>
              </a:ext>
            </a:extLst>
          </p:cNvPr>
          <p:cNvGrpSpPr/>
          <p:nvPr/>
        </p:nvGrpSpPr>
        <p:grpSpPr>
          <a:xfrm>
            <a:off x="977601" y="1265471"/>
            <a:ext cx="1097280" cy="1097280"/>
            <a:chOff x="977601" y="1319261"/>
            <a:chExt cx="1097280" cy="1097280"/>
          </a:xfrm>
        </p:grpSpPr>
        <p:sp>
          <p:nvSpPr>
            <p:cNvPr id="28" name="Oval 27">
              <a:extLst>
                <a:ext uri="{FF2B5EF4-FFF2-40B4-BE49-F238E27FC236}">
                  <a16:creationId xmlns:a16="http://schemas.microsoft.com/office/drawing/2014/main" id="{E3E151BF-F095-4D1D-ACEF-D7A7BD7E300C}"/>
                </a:ext>
              </a:extLst>
            </p:cNvPr>
            <p:cNvSpPr>
              <a:spLocks noChangeAspect="1"/>
            </p:cNvSpPr>
            <p:nvPr/>
          </p:nvSpPr>
          <p:spPr>
            <a:xfrm>
              <a:off x="977601" y="1319261"/>
              <a:ext cx="1097280" cy="1097280"/>
            </a:xfrm>
            <a:prstGeom prst="ellipse">
              <a:avLst/>
            </a:prstGeom>
            <a:solidFill>
              <a:srgbClr val="FF7467"/>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CF286962-470A-406C-93D1-F5A7FE159D4E}"/>
                </a:ext>
              </a:extLst>
            </p:cNvPr>
            <p:cNvSpPr txBox="1"/>
            <p:nvPr/>
          </p:nvSpPr>
          <p:spPr>
            <a:xfrm>
              <a:off x="1158240" y="1483180"/>
              <a:ext cx="731520" cy="738664"/>
            </a:xfrm>
            <a:prstGeom prst="rect">
              <a:avLst/>
            </a:prstGeom>
            <a:noFill/>
          </p:spPr>
          <p:txBody>
            <a:bodyPr wrap="square" rtlCol="0">
              <a:spAutoFit/>
            </a:bodyPr>
            <a:lstStyle/>
            <a:p>
              <a:pPr algn="ctr"/>
              <a:r>
                <a:rPr lang="en-US" sz="3000" dirty="0">
                  <a:solidFill>
                    <a:schemeClr val="bg1"/>
                  </a:solidFill>
                </a:rPr>
                <a:t>01</a:t>
              </a:r>
            </a:p>
            <a:p>
              <a:pPr algn="ctr"/>
              <a:r>
                <a:rPr lang="en-US" sz="1200" dirty="0">
                  <a:solidFill>
                    <a:schemeClr val="bg1"/>
                  </a:solidFill>
                </a:rPr>
                <a:t>OPTION</a:t>
              </a:r>
            </a:p>
          </p:txBody>
        </p:sp>
      </p:grpSp>
      <p:grpSp>
        <p:nvGrpSpPr>
          <p:cNvPr id="3" name="Group 2">
            <a:extLst>
              <a:ext uri="{FF2B5EF4-FFF2-40B4-BE49-F238E27FC236}">
                <a16:creationId xmlns:a16="http://schemas.microsoft.com/office/drawing/2014/main" id="{DA772466-5F4C-4173-AA28-F318D47F476F}"/>
              </a:ext>
            </a:extLst>
          </p:cNvPr>
          <p:cNvGrpSpPr/>
          <p:nvPr/>
        </p:nvGrpSpPr>
        <p:grpSpPr>
          <a:xfrm>
            <a:off x="-812" y="3907966"/>
            <a:ext cx="3488936" cy="1661641"/>
            <a:chOff x="-812" y="3907966"/>
            <a:chExt cx="3488936" cy="1661641"/>
          </a:xfrm>
        </p:grpSpPr>
        <p:sp>
          <p:nvSpPr>
            <p:cNvPr id="31" name="Freeform: Shape 30">
              <a:extLst>
                <a:ext uri="{FF2B5EF4-FFF2-40B4-BE49-F238E27FC236}">
                  <a16:creationId xmlns:a16="http://schemas.microsoft.com/office/drawing/2014/main" id="{BF7E8F83-B5D6-4DB9-94E7-7A8345B7A831}"/>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853B68E-0E89-4951-B90F-BC45066CBDC7}"/>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36" name="Group 35">
            <a:extLst>
              <a:ext uri="{FF2B5EF4-FFF2-40B4-BE49-F238E27FC236}">
                <a16:creationId xmlns:a16="http://schemas.microsoft.com/office/drawing/2014/main" id="{0EEE2C5C-5E40-46CC-BC1C-DEFBBCFE4688}"/>
              </a:ext>
            </a:extLst>
          </p:cNvPr>
          <p:cNvGrpSpPr/>
          <p:nvPr/>
        </p:nvGrpSpPr>
        <p:grpSpPr>
          <a:xfrm>
            <a:off x="3053753" y="3907965"/>
            <a:ext cx="3488936" cy="1661641"/>
            <a:chOff x="-812" y="3907966"/>
            <a:chExt cx="3488936" cy="1661641"/>
          </a:xfrm>
        </p:grpSpPr>
        <p:sp>
          <p:nvSpPr>
            <p:cNvPr id="46" name="Freeform: Shape 45">
              <a:extLst>
                <a:ext uri="{FF2B5EF4-FFF2-40B4-BE49-F238E27FC236}">
                  <a16:creationId xmlns:a16="http://schemas.microsoft.com/office/drawing/2014/main" id="{9376F893-0485-4A51-9630-151A5F3EAD31}"/>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4FC88387-3403-4C8D-9775-C8FB8991E559}"/>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48" name="Group 47">
            <a:extLst>
              <a:ext uri="{FF2B5EF4-FFF2-40B4-BE49-F238E27FC236}">
                <a16:creationId xmlns:a16="http://schemas.microsoft.com/office/drawing/2014/main" id="{B2624B2A-975C-4D53-8586-A73A9D43D7A2}"/>
              </a:ext>
            </a:extLst>
          </p:cNvPr>
          <p:cNvGrpSpPr/>
          <p:nvPr/>
        </p:nvGrpSpPr>
        <p:grpSpPr>
          <a:xfrm>
            <a:off x="6095998" y="3907965"/>
            <a:ext cx="3488936" cy="1661641"/>
            <a:chOff x="-812" y="3907966"/>
            <a:chExt cx="3488936" cy="1661641"/>
          </a:xfrm>
        </p:grpSpPr>
        <p:sp>
          <p:nvSpPr>
            <p:cNvPr id="53" name="Freeform: Shape 52">
              <a:extLst>
                <a:ext uri="{FF2B5EF4-FFF2-40B4-BE49-F238E27FC236}">
                  <a16:creationId xmlns:a16="http://schemas.microsoft.com/office/drawing/2014/main" id="{149DC3BD-5B7F-41A9-8323-A6A1A7E926B4}"/>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CEBE148C-2C98-4470-BA6C-A1C378FF65F6}"/>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6" name="Group 5">
            <a:extLst>
              <a:ext uri="{FF2B5EF4-FFF2-40B4-BE49-F238E27FC236}">
                <a16:creationId xmlns:a16="http://schemas.microsoft.com/office/drawing/2014/main" id="{FB7B61B1-E2F6-4720-9E85-B6D425006972}"/>
              </a:ext>
            </a:extLst>
          </p:cNvPr>
          <p:cNvGrpSpPr/>
          <p:nvPr/>
        </p:nvGrpSpPr>
        <p:grpSpPr>
          <a:xfrm>
            <a:off x="9148162" y="3907965"/>
            <a:ext cx="3049623" cy="1661641"/>
            <a:chOff x="9148162" y="3907965"/>
            <a:chExt cx="3049623" cy="1661641"/>
          </a:xfrm>
        </p:grpSpPr>
        <p:sp>
          <p:nvSpPr>
            <p:cNvPr id="59" name="Freeform: Shape 58">
              <a:extLst>
                <a:ext uri="{FF2B5EF4-FFF2-40B4-BE49-F238E27FC236}">
                  <a16:creationId xmlns:a16="http://schemas.microsoft.com/office/drawing/2014/main" id="{C172CFBF-33CF-45F4-875A-399DCFD3568D}"/>
                </a:ext>
              </a:extLst>
            </p:cNvPr>
            <p:cNvSpPr/>
            <p:nvPr/>
          </p:nvSpPr>
          <p:spPr>
            <a:xfrm>
              <a:off x="9148162" y="3907965"/>
              <a:ext cx="3048030" cy="1661641"/>
            </a:xfrm>
            <a:custGeom>
              <a:avLst/>
              <a:gdLst>
                <a:gd name="connsiteX0" fmla="*/ 0 w 3048030"/>
                <a:gd name="connsiteY0" fmla="*/ 0 h 1661641"/>
                <a:gd name="connsiteX1" fmla="*/ 3048000 w 3048030"/>
                <a:gd name="connsiteY1" fmla="*/ 0 h 1661641"/>
                <a:gd name="connsiteX2" fmla="*/ 3048000 w 3048030"/>
                <a:gd name="connsiteY2" fmla="*/ 1039951 h 1661641"/>
                <a:gd name="connsiteX3" fmla="*/ 3048030 w 3048030"/>
                <a:gd name="connsiteY3" fmla="*/ 1039970 h 1661641"/>
                <a:gd name="connsiteX4" fmla="*/ 3048030 w 3048030"/>
                <a:gd name="connsiteY4" fmla="*/ 1559172 h 1661641"/>
                <a:gd name="connsiteX5" fmla="*/ 3048000 w 3048030"/>
                <a:gd name="connsiteY5" fmla="*/ 1559189 h 1661641"/>
                <a:gd name="connsiteX6" fmla="*/ 3048000 w 3048030"/>
                <a:gd name="connsiteY6" fmla="*/ 1661641 h 1661641"/>
                <a:gd name="connsiteX7" fmla="*/ 0 w 3048030"/>
                <a:gd name="connsiteY7"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48030" h="1661641">
                  <a:moveTo>
                    <a:pt x="0" y="0"/>
                  </a:moveTo>
                  <a:lnTo>
                    <a:pt x="3048000" y="0"/>
                  </a:lnTo>
                  <a:lnTo>
                    <a:pt x="3048000" y="1039951"/>
                  </a:lnTo>
                  <a:lnTo>
                    <a:pt x="3048030" y="1039970"/>
                  </a:lnTo>
                  <a:lnTo>
                    <a:pt x="3048030" y="1559172"/>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32A98FDC-F83E-4423-80A8-A7B7FBD44217}"/>
                </a:ext>
              </a:extLst>
            </p:cNvPr>
            <p:cNvSpPr txBox="1"/>
            <p:nvPr/>
          </p:nvSpPr>
          <p:spPr>
            <a:xfrm>
              <a:off x="9159731" y="4186202"/>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60" name="Group 59">
            <a:extLst>
              <a:ext uri="{FF2B5EF4-FFF2-40B4-BE49-F238E27FC236}">
                <a16:creationId xmlns:a16="http://schemas.microsoft.com/office/drawing/2014/main" id="{41F80531-90CA-4800-8ACA-78E248CF1205}"/>
              </a:ext>
            </a:extLst>
          </p:cNvPr>
          <p:cNvGrpSpPr/>
          <p:nvPr/>
        </p:nvGrpSpPr>
        <p:grpSpPr>
          <a:xfrm>
            <a:off x="4023362" y="1265471"/>
            <a:ext cx="1097280" cy="1097280"/>
            <a:chOff x="977601" y="1319261"/>
            <a:chExt cx="1097280" cy="1097280"/>
          </a:xfrm>
        </p:grpSpPr>
        <p:sp>
          <p:nvSpPr>
            <p:cNvPr id="61" name="Oval 60">
              <a:extLst>
                <a:ext uri="{FF2B5EF4-FFF2-40B4-BE49-F238E27FC236}">
                  <a16:creationId xmlns:a16="http://schemas.microsoft.com/office/drawing/2014/main" id="{31523D22-1CAF-4591-8D9E-DD0F63FCEC72}"/>
                </a:ext>
              </a:extLst>
            </p:cNvPr>
            <p:cNvSpPr>
              <a:spLocks noChangeAspect="1"/>
            </p:cNvSpPr>
            <p:nvPr/>
          </p:nvSpPr>
          <p:spPr>
            <a:xfrm>
              <a:off x="977601" y="1319261"/>
              <a:ext cx="1097280" cy="1097280"/>
            </a:xfrm>
            <a:prstGeom prst="ellipse">
              <a:avLst/>
            </a:prstGeom>
            <a:solidFill>
              <a:srgbClr val="4CC8EC"/>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820522D1-4D41-44BE-934C-DF238506EB97}"/>
                </a:ext>
              </a:extLst>
            </p:cNvPr>
            <p:cNvSpPr txBox="1"/>
            <p:nvPr/>
          </p:nvSpPr>
          <p:spPr>
            <a:xfrm>
              <a:off x="1160477" y="1483180"/>
              <a:ext cx="731520" cy="738664"/>
            </a:xfrm>
            <a:prstGeom prst="rect">
              <a:avLst/>
            </a:prstGeom>
            <a:noFill/>
          </p:spPr>
          <p:txBody>
            <a:bodyPr wrap="square" rtlCol="0">
              <a:spAutoFit/>
            </a:bodyPr>
            <a:lstStyle/>
            <a:p>
              <a:pPr algn="ctr"/>
              <a:r>
                <a:rPr lang="en-US" sz="3000" dirty="0">
                  <a:solidFill>
                    <a:schemeClr val="bg1"/>
                  </a:solidFill>
                </a:rPr>
                <a:t>02</a:t>
              </a:r>
            </a:p>
            <a:p>
              <a:pPr algn="ctr"/>
              <a:r>
                <a:rPr lang="en-US" sz="1200" dirty="0">
                  <a:solidFill>
                    <a:schemeClr val="bg1"/>
                  </a:solidFill>
                </a:rPr>
                <a:t>OPTION</a:t>
              </a:r>
            </a:p>
          </p:txBody>
        </p:sp>
      </p:grpSp>
      <p:grpSp>
        <p:nvGrpSpPr>
          <p:cNvPr id="63" name="Group 62">
            <a:extLst>
              <a:ext uri="{FF2B5EF4-FFF2-40B4-BE49-F238E27FC236}">
                <a16:creationId xmlns:a16="http://schemas.microsoft.com/office/drawing/2014/main" id="{7A996CA1-0D4B-4DFB-BC59-5A47BA135814}"/>
              </a:ext>
            </a:extLst>
          </p:cNvPr>
          <p:cNvGrpSpPr/>
          <p:nvPr/>
        </p:nvGrpSpPr>
        <p:grpSpPr>
          <a:xfrm>
            <a:off x="7069123" y="1265471"/>
            <a:ext cx="1097280" cy="1097280"/>
            <a:chOff x="977601" y="1319261"/>
            <a:chExt cx="1097280" cy="1097280"/>
          </a:xfrm>
        </p:grpSpPr>
        <p:sp>
          <p:nvSpPr>
            <p:cNvPr id="64" name="Oval 63">
              <a:extLst>
                <a:ext uri="{FF2B5EF4-FFF2-40B4-BE49-F238E27FC236}">
                  <a16:creationId xmlns:a16="http://schemas.microsoft.com/office/drawing/2014/main" id="{331B547B-C53D-4825-89EA-FB3D8843EA31}"/>
                </a:ext>
              </a:extLst>
            </p:cNvPr>
            <p:cNvSpPr>
              <a:spLocks noChangeAspect="1"/>
            </p:cNvSpPr>
            <p:nvPr/>
          </p:nvSpPr>
          <p:spPr>
            <a:xfrm>
              <a:off x="977601" y="1319261"/>
              <a:ext cx="1097280" cy="1097280"/>
            </a:xfrm>
            <a:prstGeom prst="ellipse">
              <a:avLst/>
            </a:prstGeom>
            <a:solidFill>
              <a:srgbClr val="F4C956"/>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75061B8E-0BA5-450A-816B-BB1AD66F9D2E}"/>
                </a:ext>
              </a:extLst>
            </p:cNvPr>
            <p:cNvSpPr txBox="1"/>
            <p:nvPr/>
          </p:nvSpPr>
          <p:spPr>
            <a:xfrm>
              <a:off x="1160481" y="1483180"/>
              <a:ext cx="731520" cy="738664"/>
            </a:xfrm>
            <a:prstGeom prst="rect">
              <a:avLst/>
            </a:prstGeom>
            <a:noFill/>
          </p:spPr>
          <p:txBody>
            <a:bodyPr wrap="square" rtlCol="0">
              <a:spAutoFit/>
            </a:bodyPr>
            <a:lstStyle/>
            <a:p>
              <a:pPr algn="ctr"/>
              <a:r>
                <a:rPr lang="en-US" sz="3000" dirty="0">
                  <a:solidFill>
                    <a:schemeClr val="bg1"/>
                  </a:solidFill>
                </a:rPr>
                <a:t>03</a:t>
              </a:r>
            </a:p>
            <a:p>
              <a:pPr algn="ctr"/>
              <a:r>
                <a:rPr lang="en-US" sz="1200" dirty="0">
                  <a:solidFill>
                    <a:schemeClr val="bg1"/>
                  </a:solidFill>
                </a:rPr>
                <a:t>OPTION</a:t>
              </a:r>
            </a:p>
          </p:txBody>
        </p:sp>
      </p:grpSp>
      <p:grpSp>
        <p:nvGrpSpPr>
          <p:cNvPr id="66" name="Group 65">
            <a:extLst>
              <a:ext uri="{FF2B5EF4-FFF2-40B4-BE49-F238E27FC236}">
                <a16:creationId xmlns:a16="http://schemas.microsoft.com/office/drawing/2014/main" id="{AE27128D-F587-4FB9-AB83-AE4677AEFFBF}"/>
              </a:ext>
            </a:extLst>
          </p:cNvPr>
          <p:cNvGrpSpPr/>
          <p:nvPr/>
        </p:nvGrpSpPr>
        <p:grpSpPr>
          <a:xfrm>
            <a:off x="10145751" y="1265471"/>
            <a:ext cx="1097280" cy="1097280"/>
            <a:chOff x="977601" y="1319261"/>
            <a:chExt cx="1097280" cy="1097280"/>
          </a:xfrm>
        </p:grpSpPr>
        <p:sp>
          <p:nvSpPr>
            <p:cNvPr id="67" name="Oval 66">
              <a:extLst>
                <a:ext uri="{FF2B5EF4-FFF2-40B4-BE49-F238E27FC236}">
                  <a16:creationId xmlns:a16="http://schemas.microsoft.com/office/drawing/2014/main" id="{82B7EADC-BF2D-4603-8EE2-A36E4ADC94B0}"/>
                </a:ext>
              </a:extLst>
            </p:cNvPr>
            <p:cNvSpPr>
              <a:spLocks noChangeAspect="1"/>
            </p:cNvSpPr>
            <p:nvPr/>
          </p:nvSpPr>
          <p:spPr>
            <a:xfrm>
              <a:off x="977601" y="1319261"/>
              <a:ext cx="1097280" cy="1097280"/>
            </a:xfrm>
            <a:prstGeom prst="ellipse">
              <a:avLst/>
            </a:prstGeom>
            <a:solidFill>
              <a:srgbClr val="57CCC6"/>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0B38622E-92DF-4471-BC72-5C6915A74A46}"/>
                </a:ext>
              </a:extLst>
            </p:cNvPr>
            <p:cNvSpPr txBox="1"/>
            <p:nvPr/>
          </p:nvSpPr>
          <p:spPr>
            <a:xfrm>
              <a:off x="1160481" y="1483180"/>
              <a:ext cx="731520" cy="738664"/>
            </a:xfrm>
            <a:prstGeom prst="rect">
              <a:avLst/>
            </a:prstGeom>
            <a:noFill/>
          </p:spPr>
          <p:txBody>
            <a:bodyPr wrap="square" rtlCol="0">
              <a:spAutoFit/>
            </a:bodyPr>
            <a:lstStyle/>
            <a:p>
              <a:pPr algn="ctr"/>
              <a:r>
                <a:rPr lang="en-US" sz="3000" dirty="0">
                  <a:solidFill>
                    <a:schemeClr val="bg1"/>
                  </a:solidFill>
                </a:rPr>
                <a:t>04</a:t>
              </a:r>
            </a:p>
            <a:p>
              <a:pPr algn="ctr"/>
              <a:r>
                <a:rPr lang="en-US" sz="1200" dirty="0">
                  <a:solidFill>
                    <a:schemeClr val="bg1"/>
                  </a:solidFill>
                </a:rPr>
                <a:t>OPTION</a:t>
              </a:r>
            </a:p>
          </p:txBody>
        </p:sp>
      </p:grpSp>
      <p:pic>
        <p:nvPicPr>
          <p:cNvPr id="37" name="Picture 36">
            <a:hlinkClick r:id="rId6"/>
            <a:extLst>
              <a:ext uri="{FF2B5EF4-FFF2-40B4-BE49-F238E27FC236}">
                <a16:creationId xmlns:a16="http://schemas.microsoft.com/office/drawing/2014/main" id="{D3E2B715-9AFE-49F5-871E-59FB5C63F3E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74253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750"/>
                                        <p:tgtEl>
                                          <p:spTgt spid="43"/>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0-#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Effect transition="in" filter="fade">
                                      <p:cBhvr>
                                        <p:cTn id="18" dur="500"/>
                                        <p:tgtEl>
                                          <p:spTgt spid="5"/>
                                        </p:tgtEl>
                                      </p:cBhvr>
                                    </p:animEffect>
                                  </p:childTnLst>
                                </p:cTn>
                              </p:par>
                            </p:childTnLst>
                          </p:cTn>
                        </p:par>
                        <p:par>
                          <p:cTn id="19" fill="hold">
                            <p:stCondLst>
                              <p:cond delay="1750"/>
                            </p:stCondLst>
                            <p:childTnLst>
                              <p:par>
                                <p:cTn id="20" presetID="22" presetClass="entr" presetSubtype="4"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par>
                          <p:cTn id="23" fill="hold">
                            <p:stCondLst>
                              <p:cond delay="2250"/>
                            </p:stCondLst>
                            <p:childTnLst>
                              <p:par>
                                <p:cTn id="24" presetID="2" presetClass="entr" presetSubtype="8"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additive="base">
                                        <p:cTn id="26" dur="650" fill="hold"/>
                                        <p:tgtEl>
                                          <p:spTgt spid="25"/>
                                        </p:tgtEl>
                                        <p:attrNameLst>
                                          <p:attrName>ppt_x</p:attrName>
                                        </p:attrNameLst>
                                      </p:cBhvr>
                                      <p:tavLst>
                                        <p:tav tm="0">
                                          <p:val>
                                            <p:strVal val="0-#ppt_w/2"/>
                                          </p:val>
                                        </p:tav>
                                        <p:tav tm="100000">
                                          <p:val>
                                            <p:strVal val="#ppt_x"/>
                                          </p:val>
                                        </p:tav>
                                      </p:tavLst>
                                    </p:anim>
                                    <p:anim calcmode="lin" valueType="num">
                                      <p:cBhvr additive="base">
                                        <p:cTn id="27" dur="650" fill="hold"/>
                                        <p:tgtEl>
                                          <p:spTgt spid="25"/>
                                        </p:tgtEl>
                                        <p:attrNameLst>
                                          <p:attrName>ppt_y</p:attrName>
                                        </p:attrNameLst>
                                      </p:cBhvr>
                                      <p:tavLst>
                                        <p:tav tm="0">
                                          <p:val>
                                            <p:strVal val="#ppt_y"/>
                                          </p:val>
                                        </p:tav>
                                        <p:tav tm="100000">
                                          <p:val>
                                            <p:strVal val="#ppt_y"/>
                                          </p:val>
                                        </p:tav>
                                      </p:tavLst>
                                    </p:anim>
                                  </p:childTnLst>
                                </p:cTn>
                              </p:par>
                            </p:childTnLst>
                          </p:cTn>
                        </p:par>
                        <p:par>
                          <p:cTn id="28" fill="hold">
                            <p:stCondLst>
                              <p:cond delay="2900"/>
                            </p:stCondLst>
                            <p:childTnLst>
                              <p:par>
                                <p:cTn id="29" presetID="53" presetClass="entr" presetSubtype="16" fill="hold" nodeType="afterEffect">
                                  <p:stCondLst>
                                    <p:cond delay="0"/>
                                  </p:stCondLst>
                                  <p:childTnLst>
                                    <p:set>
                                      <p:cBhvr>
                                        <p:cTn id="30" dur="1" fill="hold">
                                          <p:stCondLst>
                                            <p:cond delay="0"/>
                                          </p:stCondLst>
                                        </p:cTn>
                                        <p:tgtEl>
                                          <p:spTgt spid="60"/>
                                        </p:tgtEl>
                                        <p:attrNameLst>
                                          <p:attrName>style.visibility</p:attrName>
                                        </p:attrNameLst>
                                      </p:cBhvr>
                                      <p:to>
                                        <p:strVal val="visible"/>
                                      </p:to>
                                    </p:set>
                                    <p:anim calcmode="lin" valueType="num">
                                      <p:cBhvr>
                                        <p:cTn id="31" dur="500" fill="hold"/>
                                        <p:tgtEl>
                                          <p:spTgt spid="60"/>
                                        </p:tgtEl>
                                        <p:attrNameLst>
                                          <p:attrName>ppt_w</p:attrName>
                                        </p:attrNameLst>
                                      </p:cBhvr>
                                      <p:tavLst>
                                        <p:tav tm="0">
                                          <p:val>
                                            <p:fltVal val="0"/>
                                          </p:val>
                                        </p:tav>
                                        <p:tav tm="100000">
                                          <p:val>
                                            <p:strVal val="#ppt_w"/>
                                          </p:val>
                                        </p:tav>
                                      </p:tavLst>
                                    </p:anim>
                                    <p:anim calcmode="lin" valueType="num">
                                      <p:cBhvr>
                                        <p:cTn id="32" dur="500" fill="hold"/>
                                        <p:tgtEl>
                                          <p:spTgt spid="60"/>
                                        </p:tgtEl>
                                        <p:attrNameLst>
                                          <p:attrName>ppt_h</p:attrName>
                                        </p:attrNameLst>
                                      </p:cBhvr>
                                      <p:tavLst>
                                        <p:tav tm="0">
                                          <p:val>
                                            <p:fltVal val="0"/>
                                          </p:val>
                                        </p:tav>
                                        <p:tav tm="100000">
                                          <p:val>
                                            <p:strVal val="#ppt_h"/>
                                          </p:val>
                                        </p:tav>
                                      </p:tavLst>
                                    </p:anim>
                                    <p:animEffect transition="in" filter="fade">
                                      <p:cBhvr>
                                        <p:cTn id="33" dur="500"/>
                                        <p:tgtEl>
                                          <p:spTgt spid="60"/>
                                        </p:tgtEl>
                                      </p:cBhvr>
                                    </p:animEffect>
                                  </p:childTnLst>
                                </p:cTn>
                              </p:par>
                            </p:childTnLst>
                          </p:cTn>
                        </p:par>
                        <p:par>
                          <p:cTn id="34" fill="hold">
                            <p:stCondLst>
                              <p:cond delay="3400"/>
                            </p:stCondLst>
                            <p:childTnLst>
                              <p:par>
                                <p:cTn id="35" presetID="22" presetClass="entr" presetSubtype="4" fill="hold" nodeType="after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par>
                          <p:cTn id="38" fill="hold">
                            <p:stCondLst>
                              <p:cond delay="3900"/>
                            </p:stCondLst>
                            <p:childTnLst>
                              <p:par>
                                <p:cTn id="39" presetID="2" presetClass="entr" presetSubtype="8"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800" fill="hold"/>
                                        <p:tgtEl>
                                          <p:spTgt spid="26"/>
                                        </p:tgtEl>
                                        <p:attrNameLst>
                                          <p:attrName>ppt_x</p:attrName>
                                        </p:attrNameLst>
                                      </p:cBhvr>
                                      <p:tavLst>
                                        <p:tav tm="0">
                                          <p:val>
                                            <p:strVal val="0-#ppt_w/2"/>
                                          </p:val>
                                        </p:tav>
                                        <p:tav tm="100000">
                                          <p:val>
                                            <p:strVal val="#ppt_x"/>
                                          </p:val>
                                        </p:tav>
                                      </p:tavLst>
                                    </p:anim>
                                    <p:anim calcmode="lin" valueType="num">
                                      <p:cBhvr additive="base">
                                        <p:cTn id="42" dur="800" fill="hold"/>
                                        <p:tgtEl>
                                          <p:spTgt spid="26"/>
                                        </p:tgtEl>
                                        <p:attrNameLst>
                                          <p:attrName>ppt_y</p:attrName>
                                        </p:attrNameLst>
                                      </p:cBhvr>
                                      <p:tavLst>
                                        <p:tav tm="0">
                                          <p:val>
                                            <p:strVal val="#ppt_y"/>
                                          </p:val>
                                        </p:tav>
                                        <p:tav tm="100000">
                                          <p:val>
                                            <p:strVal val="#ppt_y"/>
                                          </p:val>
                                        </p:tav>
                                      </p:tavLst>
                                    </p:anim>
                                  </p:childTnLst>
                                </p:cTn>
                              </p:par>
                            </p:childTnLst>
                          </p:cTn>
                        </p:par>
                        <p:par>
                          <p:cTn id="43" fill="hold">
                            <p:stCondLst>
                              <p:cond delay="4700"/>
                            </p:stCondLst>
                            <p:childTnLst>
                              <p:par>
                                <p:cTn id="44" presetID="53" presetClass="entr" presetSubtype="16" fill="hold" nodeType="after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p:cTn id="46" dur="500" fill="hold"/>
                                        <p:tgtEl>
                                          <p:spTgt spid="63"/>
                                        </p:tgtEl>
                                        <p:attrNameLst>
                                          <p:attrName>ppt_w</p:attrName>
                                        </p:attrNameLst>
                                      </p:cBhvr>
                                      <p:tavLst>
                                        <p:tav tm="0">
                                          <p:val>
                                            <p:fltVal val="0"/>
                                          </p:val>
                                        </p:tav>
                                        <p:tav tm="100000">
                                          <p:val>
                                            <p:strVal val="#ppt_w"/>
                                          </p:val>
                                        </p:tav>
                                      </p:tavLst>
                                    </p:anim>
                                    <p:anim calcmode="lin" valueType="num">
                                      <p:cBhvr>
                                        <p:cTn id="47" dur="500" fill="hold"/>
                                        <p:tgtEl>
                                          <p:spTgt spid="63"/>
                                        </p:tgtEl>
                                        <p:attrNameLst>
                                          <p:attrName>ppt_h</p:attrName>
                                        </p:attrNameLst>
                                      </p:cBhvr>
                                      <p:tavLst>
                                        <p:tav tm="0">
                                          <p:val>
                                            <p:fltVal val="0"/>
                                          </p:val>
                                        </p:tav>
                                        <p:tav tm="100000">
                                          <p:val>
                                            <p:strVal val="#ppt_h"/>
                                          </p:val>
                                        </p:tav>
                                      </p:tavLst>
                                    </p:anim>
                                    <p:animEffect transition="in" filter="fade">
                                      <p:cBhvr>
                                        <p:cTn id="48" dur="500"/>
                                        <p:tgtEl>
                                          <p:spTgt spid="63"/>
                                        </p:tgtEl>
                                      </p:cBhvr>
                                    </p:animEffect>
                                  </p:childTnLst>
                                </p:cTn>
                              </p:par>
                            </p:childTnLst>
                          </p:cTn>
                        </p:par>
                        <p:par>
                          <p:cTn id="49" fill="hold">
                            <p:stCondLst>
                              <p:cond delay="5200"/>
                            </p:stCondLst>
                            <p:childTnLst>
                              <p:par>
                                <p:cTn id="50" presetID="22" presetClass="entr" presetSubtype="4" fill="hold" nodeType="afterEffect">
                                  <p:stCondLst>
                                    <p:cond delay="0"/>
                                  </p:stCondLst>
                                  <p:childTnLst>
                                    <p:set>
                                      <p:cBhvr>
                                        <p:cTn id="51" dur="1" fill="hold">
                                          <p:stCondLst>
                                            <p:cond delay="0"/>
                                          </p:stCondLst>
                                        </p:cTn>
                                        <p:tgtEl>
                                          <p:spTgt spid="48"/>
                                        </p:tgtEl>
                                        <p:attrNameLst>
                                          <p:attrName>style.visibility</p:attrName>
                                        </p:attrNameLst>
                                      </p:cBhvr>
                                      <p:to>
                                        <p:strVal val="visible"/>
                                      </p:to>
                                    </p:set>
                                    <p:animEffect transition="in" filter="wipe(down)">
                                      <p:cBhvr>
                                        <p:cTn id="52" dur="500"/>
                                        <p:tgtEl>
                                          <p:spTgt spid="48"/>
                                        </p:tgtEl>
                                      </p:cBhvr>
                                    </p:animEffect>
                                  </p:childTnLst>
                                </p:cTn>
                              </p:par>
                            </p:childTnLst>
                          </p:cTn>
                        </p:par>
                        <p:par>
                          <p:cTn id="53" fill="hold">
                            <p:stCondLst>
                              <p:cond delay="5700"/>
                            </p:stCondLst>
                            <p:childTnLst>
                              <p:par>
                                <p:cTn id="54" presetID="2" presetClass="entr" presetSubtype="8" fill="hold" grpId="0" nodeType="after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additive="base">
                                        <p:cTn id="56" dur="950" fill="hold"/>
                                        <p:tgtEl>
                                          <p:spTgt spid="10"/>
                                        </p:tgtEl>
                                        <p:attrNameLst>
                                          <p:attrName>ppt_x</p:attrName>
                                        </p:attrNameLst>
                                      </p:cBhvr>
                                      <p:tavLst>
                                        <p:tav tm="0">
                                          <p:val>
                                            <p:strVal val="0-#ppt_w/2"/>
                                          </p:val>
                                        </p:tav>
                                        <p:tav tm="100000">
                                          <p:val>
                                            <p:strVal val="#ppt_x"/>
                                          </p:val>
                                        </p:tav>
                                      </p:tavLst>
                                    </p:anim>
                                    <p:anim calcmode="lin" valueType="num">
                                      <p:cBhvr additive="base">
                                        <p:cTn id="57" dur="950" fill="hold"/>
                                        <p:tgtEl>
                                          <p:spTgt spid="10"/>
                                        </p:tgtEl>
                                        <p:attrNameLst>
                                          <p:attrName>ppt_y</p:attrName>
                                        </p:attrNameLst>
                                      </p:cBhvr>
                                      <p:tavLst>
                                        <p:tav tm="0">
                                          <p:val>
                                            <p:strVal val="#ppt_y"/>
                                          </p:val>
                                        </p:tav>
                                        <p:tav tm="100000">
                                          <p:val>
                                            <p:strVal val="#ppt_y"/>
                                          </p:val>
                                        </p:tav>
                                      </p:tavLst>
                                    </p:anim>
                                  </p:childTnLst>
                                </p:cTn>
                              </p:par>
                            </p:childTnLst>
                          </p:cTn>
                        </p:par>
                        <p:par>
                          <p:cTn id="58" fill="hold">
                            <p:stCondLst>
                              <p:cond delay="6650"/>
                            </p:stCondLst>
                            <p:childTnLst>
                              <p:par>
                                <p:cTn id="59" presetID="53" presetClass="entr" presetSubtype="16" fill="hold" nodeType="afterEffect">
                                  <p:stCondLst>
                                    <p:cond delay="0"/>
                                  </p:stCondLst>
                                  <p:childTnLst>
                                    <p:set>
                                      <p:cBhvr>
                                        <p:cTn id="60" dur="1" fill="hold">
                                          <p:stCondLst>
                                            <p:cond delay="0"/>
                                          </p:stCondLst>
                                        </p:cTn>
                                        <p:tgtEl>
                                          <p:spTgt spid="66"/>
                                        </p:tgtEl>
                                        <p:attrNameLst>
                                          <p:attrName>style.visibility</p:attrName>
                                        </p:attrNameLst>
                                      </p:cBhvr>
                                      <p:to>
                                        <p:strVal val="visible"/>
                                      </p:to>
                                    </p:set>
                                    <p:anim calcmode="lin" valueType="num">
                                      <p:cBhvr>
                                        <p:cTn id="61" dur="500" fill="hold"/>
                                        <p:tgtEl>
                                          <p:spTgt spid="66"/>
                                        </p:tgtEl>
                                        <p:attrNameLst>
                                          <p:attrName>ppt_w</p:attrName>
                                        </p:attrNameLst>
                                      </p:cBhvr>
                                      <p:tavLst>
                                        <p:tav tm="0">
                                          <p:val>
                                            <p:fltVal val="0"/>
                                          </p:val>
                                        </p:tav>
                                        <p:tav tm="100000">
                                          <p:val>
                                            <p:strVal val="#ppt_w"/>
                                          </p:val>
                                        </p:tav>
                                      </p:tavLst>
                                    </p:anim>
                                    <p:anim calcmode="lin" valueType="num">
                                      <p:cBhvr>
                                        <p:cTn id="62" dur="500" fill="hold"/>
                                        <p:tgtEl>
                                          <p:spTgt spid="66"/>
                                        </p:tgtEl>
                                        <p:attrNameLst>
                                          <p:attrName>ppt_h</p:attrName>
                                        </p:attrNameLst>
                                      </p:cBhvr>
                                      <p:tavLst>
                                        <p:tav tm="0">
                                          <p:val>
                                            <p:fltVal val="0"/>
                                          </p:val>
                                        </p:tav>
                                        <p:tav tm="100000">
                                          <p:val>
                                            <p:strVal val="#ppt_h"/>
                                          </p:val>
                                        </p:tav>
                                      </p:tavLst>
                                    </p:anim>
                                    <p:animEffect transition="in" filter="fade">
                                      <p:cBhvr>
                                        <p:cTn id="63" dur="500"/>
                                        <p:tgtEl>
                                          <p:spTgt spid="66"/>
                                        </p:tgtEl>
                                      </p:cBhvr>
                                    </p:animEffect>
                                  </p:childTnLst>
                                </p:cTn>
                              </p:par>
                            </p:childTnLst>
                          </p:cTn>
                        </p:par>
                        <p:par>
                          <p:cTn id="64" fill="hold">
                            <p:stCondLst>
                              <p:cond delay="7150"/>
                            </p:stCondLst>
                            <p:childTnLst>
                              <p:par>
                                <p:cTn id="65" presetID="22" presetClass="entr" presetSubtype="4" fill="hold" nodeType="after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wipe(down)">
                                      <p:cBhvr>
                                        <p:cTn id="67" dur="500"/>
                                        <p:tgtEl>
                                          <p:spTgt spid="6"/>
                                        </p:tgtEl>
                                      </p:cBhvr>
                                    </p:animEffect>
                                  </p:childTnLst>
                                </p:cTn>
                              </p:par>
                            </p:childTnLst>
                          </p:cTn>
                        </p:par>
                        <p:par>
                          <p:cTn id="68" fill="hold">
                            <p:stCondLst>
                              <p:cond delay="7650"/>
                            </p:stCondLst>
                            <p:childTnLst>
                              <p:par>
                                <p:cTn id="69" presetID="42"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6" grpId="0" animBg="1"/>
      <p:bldP spid="25"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1406</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2018-02-24T22:50:33Z</dcterms:modified>
</cp:coreProperties>
</file>