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19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381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38100">
            <a:solidFill>
              <a:srgbClr val="3EB8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762000"/>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3EB8C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D2385817-F722-4115-A52B-5FC8C90303D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2019-09-19T19:18:39Z</dcterms:modified>
</cp:coreProperties>
</file>