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3093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600" dirty="0">
                <a:solidFill>
                  <a:srgbClr val="FF2B2A"/>
                </a:solidFill>
                <a:latin typeface="Bernard MT Condensed" panose="02050806060905020404" pitchFamily="18" charset="0"/>
              </a:rPr>
              <a:t>LOREM IPSUM DOLOR 2020</a:t>
            </a:r>
          </a:p>
          <a:p>
            <a:pPr algn="r"/>
            <a:endParaRPr lang="en-US" sz="800" dirty="0">
              <a:solidFill>
                <a:srgbClr val="464646"/>
              </a:solidFill>
              <a:latin typeface="Bernard MT Condensed" panose="02050806060905020404" pitchFamily="18"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600" dirty="0">
                <a:solidFill>
                  <a:srgbClr val="3EB8CD"/>
                </a:solidFill>
                <a:latin typeface="Bernard MT Condensed" panose="02050806060905020404" pitchFamily="18" charset="0"/>
              </a:rPr>
              <a:t>LOREM IPSUM DOLOR 2022</a:t>
            </a:r>
          </a:p>
          <a:p>
            <a:endParaRPr lang="en-US" sz="8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solidFill>
              <a:schemeClr val="bg1">
                <a:lumMod val="6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rgbClr val="464646"/>
                </a:solidFill>
                <a:latin typeface="Bernard MT Condensed" panose="02050806060905020404" pitchFamily="18" charset="0"/>
              </a:rPr>
              <a:t>LOREM IPSUM</a:t>
            </a:r>
          </a:p>
          <a:p>
            <a:pPr algn="ctr"/>
            <a:r>
              <a:rPr lang="en-US" sz="1200" dirty="0">
                <a:solidFill>
                  <a:srgbClr val="464646"/>
                </a:solidFill>
                <a:latin typeface="Candara" panose="020E0502030303020204" pitchFamily="34" charset="0"/>
              </a:rPr>
              <a:t>Lorem ipsum dolor sit amet, consectetur adipiscing elit. </a:t>
            </a:r>
            <a:endParaRPr lang="en-US" sz="1200" dirty="0">
              <a:solidFill>
                <a:srgbClr val="464646"/>
              </a:solidFill>
            </a:endParaRPr>
          </a:p>
        </p:txBody>
      </p:sp>
      <p:pic>
        <p:nvPicPr>
          <p:cNvPr id="47" name="Picture 46">
            <a:hlinkClick r:id="rId2"/>
            <a:extLst>
              <a:ext uri="{FF2B5EF4-FFF2-40B4-BE49-F238E27FC236}">
                <a16:creationId xmlns:a16="http://schemas.microsoft.com/office/drawing/2014/main" id="{A2C62F2A-550B-42ED-B1F6-1877E349E6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2019-09-19T18:49:58Z</dcterms:modified>
</cp:coreProperties>
</file>