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466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0AC409FC-DEA1-4B6F-B180-48FADADF22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2019-09-19T18:45:17Z</dcterms:modified>
</cp:coreProperties>
</file>