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464646"/>
    <a:srgbClr val="524E67"/>
    <a:srgbClr val="222A4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22505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Shape 42">
            <a:extLst>
              <a:ext uri="{FF2B5EF4-FFF2-40B4-BE49-F238E27FC236}">
                <a16:creationId xmlns:a16="http://schemas.microsoft.com/office/drawing/2014/main" id="{B2E0C312-417B-4DAC-876F-64FBD65257FA}"/>
              </a:ext>
            </a:extLst>
          </p:cNvPr>
          <p:cNvSpPr/>
          <p:nvPr/>
        </p:nvSpPr>
        <p:spPr>
          <a:xfrm>
            <a:off x="838200" y="2598464"/>
            <a:ext cx="10536922" cy="4107136"/>
          </a:xfrm>
          <a:custGeom>
            <a:avLst/>
            <a:gdLst>
              <a:gd name="connsiteX0" fmla="*/ 190504 w 10536922"/>
              <a:gd name="connsiteY0" fmla="*/ 0 h 4107136"/>
              <a:gd name="connsiteX1" fmla="*/ 952496 w 10536922"/>
              <a:gd name="connsiteY1" fmla="*/ 0 h 4107136"/>
              <a:gd name="connsiteX2" fmla="*/ 990889 w 10536922"/>
              <a:gd name="connsiteY2" fmla="*/ 3871 h 4107136"/>
              <a:gd name="connsiteX3" fmla="*/ 991019 w 10536922"/>
              <a:gd name="connsiteY3" fmla="*/ 3911 h 4107136"/>
              <a:gd name="connsiteX4" fmla="*/ 998367 w 10536922"/>
              <a:gd name="connsiteY4" fmla="*/ 3170 h 4107136"/>
              <a:gd name="connsiteX5" fmla="*/ 9552981 w 10536922"/>
              <a:gd name="connsiteY5" fmla="*/ 3170 h 4107136"/>
              <a:gd name="connsiteX6" fmla="*/ 9584426 w 10536922"/>
              <a:gd name="connsiteY6" fmla="*/ 0 h 4107136"/>
              <a:gd name="connsiteX7" fmla="*/ 10346418 w 10536922"/>
              <a:gd name="connsiteY7" fmla="*/ 0 h 4107136"/>
              <a:gd name="connsiteX8" fmla="*/ 10536922 w 10536922"/>
              <a:gd name="connsiteY8" fmla="*/ 190504 h 4107136"/>
              <a:gd name="connsiteX9" fmla="*/ 10536922 w 10536922"/>
              <a:gd name="connsiteY9" fmla="*/ 3913462 h 4107136"/>
              <a:gd name="connsiteX10" fmla="*/ 10346418 w 10536922"/>
              <a:gd name="connsiteY10" fmla="*/ 4103966 h 4107136"/>
              <a:gd name="connsiteX11" fmla="*/ 9768713 w 10536922"/>
              <a:gd name="connsiteY11" fmla="*/ 4103966 h 4107136"/>
              <a:gd name="connsiteX12" fmla="*/ 9737267 w 10536922"/>
              <a:gd name="connsiteY12" fmla="*/ 4107136 h 4107136"/>
              <a:gd name="connsiteX13" fmla="*/ 998367 w 10536922"/>
              <a:gd name="connsiteY13" fmla="*/ 4107136 h 4107136"/>
              <a:gd name="connsiteX14" fmla="*/ 959709 w 10536922"/>
              <a:gd name="connsiteY14" fmla="*/ 4103239 h 4107136"/>
              <a:gd name="connsiteX15" fmla="*/ 952496 w 10536922"/>
              <a:gd name="connsiteY15" fmla="*/ 4103966 h 4107136"/>
              <a:gd name="connsiteX16" fmla="*/ 190504 w 10536922"/>
              <a:gd name="connsiteY16" fmla="*/ 4103966 h 4107136"/>
              <a:gd name="connsiteX17" fmla="*/ 0 w 10536922"/>
              <a:gd name="connsiteY17" fmla="*/ 3913462 h 4107136"/>
              <a:gd name="connsiteX18" fmla="*/ 0 w 10536922"/>
              <a:gd name="connsiteY18" fmla="*/ 190504 h 4107136"/>
              <a:gd name="connsiteX19" fmla="*/ 190504 w 10536922"/>
              <a:gd name="connsiteY19" fmla="*/ 0 h 410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536922" h="4107136">
                <a:moveTo>
                  <a:pt x="190504" y="0"/>
                </a:moveTo>
                <a:lnTo>
                  <a:pt x="952496" y="0"/>
                </a:lnTo>
                <a:cubicBezTo>
                  <a:pt x="965648" y="0"/>
                  <a:pt x="978488" y="1333"/>
                  <a:pt x="990889" y="3871"/>
                </a:cubicBezTo>
                <a:lnTo>
                  <a:pt x="991019" y="3911"/>
                </a:lnTo>
                <a:lnTo>
                  <a:pt x="998367" y="3170"/>
                </a:lnTo>
                <a:lnTo>
                  <a:pt x="9552981" y="3170"/>
                </a:lnTo>
                <a:lnTo>
                  <a:pt x="9584426" y="0"/>
                </a:lnTo>
                <a:lnTo>
                  <a:pt x="10346418" y="0"/>
                </a:lnTo>
                <a:cubicBezTo>
                  <a:pt x="10451630" y="0"/>
                  <a:pt x="10536922" y="85292"/>
                  <a:pt x="10536922" y="190504"/>
                </a:cubicBezTo>
                <a:lnTo>
                  <a:pt x="10536922" y="3913462"/>
                </a:lnTo>
                <a:cubicBezTo>
                  <a:pt x="10536922" y="4018674"/>
                  <a:pt x="10451630" y="4103966"/>
                  <a:pt x="10346418" y="4103966"/>
                </a:cubicBezTo>
                <a:lnTo>
                  <a:pt x="9768713" y="4103966"/>
                </a:lnTo>
                <a:lnTo>
                  <a:pt x="9737267" y="4107136"/>
                </a:lnTo>
                <a:lnTo>
                  <a:pt x="998367" y="4107136"/>
                </a:lnTo>
                <a:lnTo>
                  <a:pt x="959709" y="4103239"/>
                </a:lnTo>
                <a:lnTo>
                  <a:pt x="952496" y="4103966"/>
                </a:lnTo>
                <a:lnTo>
                  <a:pt x="190504" y="4103966"/>
                </a:lnTo>
                <a:cubicBezTo>
                  <a:pt x="85292" y="4103966"/>
                  <a:pt x="0" y="4018674"/>
                  <a:pt x="0" y="3913462"/>
                </a:cubicBezTo>
                <a:lnTo>
                  <a:pt x="0" y="190504"/>
                </a:lnTo>
                <a:cubicBezTo>
                  <a:pt x="0" y="85292"/>
                  <a:pt x="85292" y="0"/>
                  <a:pt x="190504" y="0"/>
                </a:cubicBezTo>
                <a:close/>
              </a:path>
            </a:pathLst>
          </a:custGeom>
          <a:solidFill>
            <a:srgbClr val="FFFFFF"/>
          </a:solidFill>
          <a:ln>
            <a:solidFill>
              <a:schemeClr val="bg1"/>
            </a:solidFill>
          </a:ln>
          <a:effectLst>
            <a:outerShdw blurRad="63500" sx="101000" sy="101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solidFill>
            <a:srgbClr val="A5A5A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3EB8C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85C4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63500" sx="101000" sy="101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rgbClr val="FF2B2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rgbClr val="3EB8CD"/>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rgbClr val="85C40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64646"/>
                </a:solidFill>
                <a:latin typeface="Bernard MT Condensed" panose="02050806060905020404" pitchFamily="18" charset="0"/>
              </a:rPr>
              <a:t>TITLE GOES HERE</a:t>
            </a:r>
          </a:p>
          <a:p>
            <a:pPr algn="ctr"/>
            <a:r>
              <a:rPr lang="en-US" sz="1400" dirty="0">
                <a:solidFill>
                  <a:srgbClr val="464646"/>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6" name="Picture 25">
            <a:hlinkClick r:id="rId2"/>
            <a:extLst>
              <a:ext uri="{FF2B5EF4-FFF2-40B4-BE49-F238E27FC236}">
                <a16:creationId xmlns:a16="http://schemas.microsoft.com/office/drawing/2014/main" id="{EBC4ACE5-4E61-4154-BE84-ED5E3B9DF52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44">
                                            <p:txEl>
                                              <p:pRg st="0" end="0"/>
                                            </p:txEl>
                                          </p:spTgt>
                                        </p:tgtEl>
                                        <p:attrNameLst>
                                          <p:attrName>style.visibility</p:attrName>
                                        </p:attrNameLst>
                                      </p:cBhvr>
                                      <p:to>
                                        <p:strVal val="visible"/>
                                      </p:to>
                                    </p:set>
                                    <p:animEffect transition="in" filter="fade">
                                      <p:cBhvr>
                                        <p:cTn id="26" dur="1000"/>
                                        <p:tgtEl>
                                          <p:spTgt spid="44">
                                            <p:txEl>
                                              <p:pRg st="0" end="0"/>
                                            </p:txEl>
                                          </p:spTgt>
                                        </p:tgtEl>
                                      </p:cBhvr>
                                    </p:animEffect>
                                    <p:anim calcmode="lin" valueType="num">
                                      <p:cBhvr>
                                        <p:cTn id="2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fade">
                                      <p:cBhvr>
                                        <p:cTn id="32" dur="1000"/>
                                        <p:tgtEl>
                                          <p:spTgt spid="44">
                                            <p:txEl>
                                              <p:pRg st="2" end="2"/>
                                            </p:txEl>
                                          </p:spTgt>
                                        </p:tgtEl>
                                      </p:cBhvr>
                                    </p:animEffect>
                                    <p:anim calcmode="lin" valueType="num">
                                      <p:cBhvr>
                                        <p:cTn id="33"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44">
                                            <p:txEl>
                                              <p:pRg st="4" end="4"/>
                                            </p:txEl>
                                          </p:spTgt>
                                        </p:tgtEl>
                                        <p:attrNameLst>
                                          <p:attrName>style.visibility</p:attrName>
                                        </p:attrNameLst>
                                      </p:cBhvr>
                                      <p:to>
                                        <p:strVal val="visible"/>
                                      </p:to>
                                    </p:set>
                                    <p:animEffect transition="in" filter="fade">
                                      <p:cBhvr>
                                        <p:cTn id="38" dur="1000"/>
                                        <p:tgtEl>
                                          <p:spTgt spid="44">
                                            <p:txEl>
                                              <p:pRg st="4" end="4"/>
                                            </p:txEl>
                                          </p:spTgt>
                                        </p:tgtEl>
                                      </p:cBhvr>
                                    </p:animEffect>
                                    <p:anim calcmode="lin" valueType="num">
                                      <p:cBhvr>
                                        <p:cTn id="39"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4">
                                            <p:txEl>
                                              <p:pRg st="5" end="5"/>
                                            </p:txEl>
                                          </p:spTgt>
                                        </p:tgtEl>
                                        <p:attrNameLst>
                                          <p:attrName>style.visibility</p:attrName>
                                        </p:attrNameLst>
                                      </p:cBhvr>
                                      <p:to>
                                        <p:strVal val="visible"/>
                                      </p:to>
                                    </p:set>
                                    <p:animEffect transition="in" filter="fade">
                                      <p:cBhvr>
                                        <p:cTn id="44" dur="1000"/>
                                        <p:tgtEl>
                                          <p:spTgt spid="44">
                                            <p:txEl>
                                              <p:pRg st="5" end="5"/>
                                            </p:txEl>
                                          </p:spTgt>
                                        </p:tgtEl>
                                      </p:cBhvr>
                                    </p:animEffect>
                                    <p:anim calcmode="lin" valueType="num">
                                      <p:cBhvr>
                                        <p:cTn id="45"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grpId="0" nodeType="afterEffect">
                                  <p:stCondLst>
                                    <p:cond delay="0"/>
                                  </p:stCondLst>
                                  <p:childTnLst>
                                    <p:set>
                                      <p:cBhvr>
                                        <p:cTn id="49" dur="1" fill="hold">
                                          <p:stCondLst>
                                            <p:cond delay="0"/>
                                          </p:stCondLst>
                                        </p:cTn>
                                        <p:tgtEl>
                                          <p:spTgt spid="44">
                                            <p:txEl>
                                              <p:pRg st="6" end="6"/>
                                            </p:txEl>
                                          </p:spTgt>
                                        </p:tgtEl>
                                        <p:attrNameLst>
                                          <p:attrName>style.visibility</p:attrName>
                                        </p:attrNameLst>
                                      </p:cBhvr>
                                      <p:to>
                                        <p:strVal val="visible"/>
                                      </p:to>
                                    </p:set>
                                    <p:animEffect transition="in" filter="fade">
                                      <p:cBhvr>
                                        <p:cTn id="50" dur="1000"/>
                                        <p:tgtEl>
                                          <p:spTgt spid="44">
                                            <p:txEl>
                                              <p:pRg st="6" end="6"/>
                                            </p:txEl>
                                          </p:spTgt>
                                        </p:tgtEl>
                                      </p:cBhvr>
                                    </p:animEffect>
                                    <p:anim calcmode="lin" valueType="num">
                                      <p:cBhvr>
                                        <p:cTn id="51"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7" presetClass="entr" presetSubtype="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1000"/>
                                        <p:tgtEl>
                                          <p:spTgt spid="28"/>
                                        </p:tgtEl>
                                      </p:cBhvr>
                                    </p:animEffect>
                                    <p:anim calcmode="lin" valueType="num">
                                      <p:cBhvr>
                                        <p:cTn id="57" dur="1000" fill="hold"/>
                                        <p:tgtEl>
                                          <p:spTgt spid="28"/>
                                        </p:tgtEl>
                                        <p:attrNameLst>
                                          <p:attrName>ppt_x</p:attrName>
                                        </p:attrNameLst>
                                      </p:cBhvr>
                                      <p:tavLst>
                                        <p:tav tm="0">
                                          <p:val>
                                            <p:strVal val="#ppt_x"/>
                                          </p:val>
                                        </p:tav>
                                        <p:tav tm="100000">
                                          <p:val>
                                            <p:strVal val="#ppt_x"/>
                                          </p:val>
                                        </p:tav>
                                      </p:tavLst>
                                    </p:anim>
                                    <p:anim calcmode="lin" valueType="num">
                                      <p:cBhvr>
                                        <p:cTn id="58" dur="1000" fill="hold"/>
                                        <p:tgtEl>
                                          <p:spTgt spid="28"/>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1000"/>
                                        <p:tgtEl>
                                          <p:spTgt spid="47">
                                            <p:txEl>
                                              <p:pRg st="0" end="0"/>
                                            </p:txEl>
                                          </p:spTgt>
                                        </p:tgtEl>
                                      </p:cBhvr>
                                    </p:animEffect>
                                    <p:anim calcmode="lin" valueType="num">
                                      <p:cBhvr>
                                        <p:cTn id="63"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47">
                                            <p:txEl>
                                              <p:pRg st="2" end="2"/>
                                            </p:txEl>
                                          </p:spTgt>
                                        </p:tgtEl>
                                        <p:attrNameLst>
                                          <p:attrName>style.visibility</p:attrName>
                                        </p:attrNameLst>
                                      </p:cBhvr>
                                      <p:to>
                                        <p:strVal val="visible"/>
                                      </p:to>
                                    </p:set>
                                    <p:animEffect transition="in" filter="fade">
                                      <p:cBhvr>
                                        <p:cTn id="68" dur="1000"/>
                                        <p:tgtEl>
                                          <p:spTgt spid="47">
                                            <p:txEl>
                                              <p:pRg st="2" end="2"/>
                                            </p:txEl>
                                          </p:spTgt>
                                        </p:tgtEl>
                                      </p:cBhvr>
                                    </p:animEffect>
                                    <p:anim calcmode="lin" valueType="num">
                                      <p:cBhvr>
                                        <p:cTn id="69"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42" presetClass="entr" presetSubtype="0" fill="hold" grpId="0" nodeType="afterEffect">
                                  <p:stCondLst>
                                    <p:cond delay="0"/>
                                  </p:stCondLst>
                                  <p:childTnLst>
                                    <p:set>
                                      <p:cBhvr>
                                        <p:cTn id="73" dur="1" fill="hold">
                                          <p:stCondLst>
                                            <p:cond delay="0"/>
                                          </p:stCondLst>
                                        </p:cTn>
                                        <p:tgtEl>
                                          <p:spTgt spid="47">
                                            <p:txEl>
                                              <p:pRg st="4" end="4"/>
                                            </p:txEl>
                                          </p:spTgt>
                                        </p:tgtEl>
                                        <p:attrNameLst>
                                          <p:attrName>style.visibility</p:attrName>
                                        </p:attrNameLst>
                                      </p:cBhvr>
                                      <p:to>
                                        <p:strVal val="visible"/>
                                      </p:to>
                                    </p:set>
                                    <p:animEffect transition="in" filter="fade">
                                      <p:cBhvr>
                                        <p:cTn id="74" dur="1000"/>
                                        <p:tgtEl>
                                          <p:spTgt spid="47">
                                            <p:txEl>
                                              <p:pRg st="4" end="4"/>
                                            </p:txEl>
                                          </p:spTgt>
                                        </p:tgtEl>
                                      </p:cBhvr>
                                    </p:animEffect>
                                    <p:anim calcmode="lin" valueType="num">
                                      <p:cBhvr>
                                        <p:cTn id="75"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12000"/>
                            </p:stCondLst>
                            <p:childTnLst>
                              <p:par>
                                <p:cTn id="78" presetID="42" presetClass="entr" presetSubtype="0" fill="hold" grpId="0" nodeType="afterEffect">
                                  <p:stCondLst>
                                    <p:cond delay="0"/>
                                  </p:stCondLst>
                                  <p:childTnLst>
                                    <p:set>
                                      <p:cBhvr>
                                        <p:cTn id="79" dur="1" fill="hold">
                                          <p:stCondLst>
                                            <p:cond delay="0"/>
                                          </p:stCondLst>
                                        </p:cTn>
                                        <p:tgtEl>
                                          <p:spTgt spid="47">
                                            <p:txEl>
                                              <p:pRg st="5" end="5"/>
                                            </p:txEl>
                                          </p:spTgt>
                                        </p:tgtEl>
                                        <p:attrNameLst>
                                          <p:attrName>style.visibility</p:attrName>
                                        </p:attrNameLst>
                                      </p:cBhvr>
                                      <p:to>
                                        <p:strVal val="visible"/>
                                      </p:to>
                                    </p:set>
                                    <p:animEffect transition="in" filter="fade">
                                      <p:cBhvr>
                                        <p:cTn id="80" dur="1000"/>
                                        <p:tgtEl>
                                          <p:spTgt spid="47">
                                            <p:txEl>
                                              <p:pRg st="5" end="5"/>
                                            </p:txEl>
                                          </p:spTgt>
                                        </p:tgtEl>
                                      </p:cBhvr>
                                    </p:animEffect>
                                    <p:anim calcmode="lin" valueType="num">
                                      <p:cBhvr>
                                        <p:cTn id="81"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13000"/>
                            </p:stCondLst>
                            <p:childTnLst>
                              <p:par>
                                <p:cTn id="84" presetID="42" presetClass="entr" presetSubtype="0" fill="hold" grpId="0" nodeType="afterEffect">
                                  <p:stCondLst>
                                    <p:cond delay="0"/>
                                  </p:stCondLst>
                                  <p:childTnLst>
                                    <p:set>
                                      <p:cBhvr>
                                        <p:cTn id="85" dur="1" fill="hold">
                                          <p:stCondLst>
                                            <p:cond delay="0"/>
                                          </p:stCondLst>
                                        </p:cTn>
                                        <p:tgtEl>
                                          <p:spTgt spid="47">
                                            <p:txEl>
                                              <p:pRg st="6" end="6"/>
                                            </p:txEl>
                                          </p:spTgt>
                                        </p:tgtEl>
                                        <p:attrNameLst>
                                          <p:attrName>style.visibility</p:attrName>
                                        </p:attrNameLst>
                                      </p:cBhvr>
                                      <p:to>
                                        <p:strVal val="visible"/>
                                      </p:to>
                                    </p:set>
                                    <p:animEffect transition="in" filter="fade">
                                      <p:cBhvr>
                                        <p:cTn id="86" dur="1000"/>
                                        <p:tgtEl>
                                          <p:spTgt spid="47">
                                            <p:txEl>
                                              <p:pRg st="6" end="6"/>
                                            </p:txEl>
                                          </p:spTgt>
                                        </p:tgtEl>
                                      </p:cBhvr>
                                    </p:animEffect>
                                    <p:anim calcmode="lin" valueType="num">
                                      <p:cBhvr>
                                        <p:cTn id="87"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9" fill="hold">
                            <p:stCondLst>
                              <p:cond delay="14000"/>
                            </p:stCondLst>
                            <p:childTnLst>
                              <p:par>
                                <p:cTn id="90" presetID="47"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5000"/>
                            </p:stCondLst>
                            <p:childTnLst>
                              <p:par>
                                <p:cTn id="96" presetID="42" presetClass="entr" presetSubtype="0" fill="hold" grpId="0" nodeType="afterEffect">
                                  <p:stCondLst>
                                    <p:cond delay="0"/>
                                  </p:stCondLst>
                                  <p:childTnLst>
                                    <p:set>
                                      <p:cBhvr>
                                        <p:cTn id="97" dur="1" fill="hold">
                                          <p:stCondLst>
                                            <p:cond delay="0"/>
                                          </p:stCondLst>
                                        </p:cTn>
                                        <p:tgtEl>
                                          <p:spTgt spid="48">
                                            <p:txEl>
                                              <p:pRg st="0" end="0"/>
                                            </p:txEl>
                                          </p:spTgt>
                                        </p:tgtEl>
                                        <p:attrNameLst>
                                          <p:attrName>style.visibility</p:attrName>
                                        </p:attrNameLst>
                                      </p:cBhvr>
                                      <p:to>
                                        <p:strVal val="visible"/>
                                      </p:to>
                                    </p:set>
                                    <p:animEffect transition="in" filter="fade">
                                      <p:cBhvr>
                                        <p:cTn id="98" dur="1000"/>
                                        <p:tgtEl>
                                          <p:spTgt spid="48">
                                            <p:txEl>
                                              <p:pRg st="0" end="0"/>
                                            </p:txEl>
                                          </p:spTgt>
                                        </p:tgtEl>
                                      </p:cBhvr>
                                    </p:animEffect>
                                    <p:anim calcmode="lin" valueType="num">
                                      <p:cBhvr>
                                        <p:cTn id="99"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6000"/>
                            </p:stCondLst>
                            <p:childTnLst>
                              <p:par>
                                <p:cTn id="102" presetID="42" presetClass="entr" presetSubtype="0" fill="hold" grpId="0" nodeType="afterEffect">
                                  <p:stCondLst>
                                    <p:cond delay="0"/>
                                  </p:stCondLst>
                                  <p:childTnLst>
                                    <p:set>
                                      <p:cBhvr>
                                        <p:cTn id="103" dur="1" fill="hold">
                                          <p:stCondLst>
                                            <p:cond delay="0"/>
                                          </p:stCondLst>
                                        </p:cTn>
                                        <p:tgtEl>
                                          <p:spTgt spid="48">
                                            <p:txEl>
                                              <p:pRg st="2" end="2"/>
                                            </p:txEl>
                                          </p:spTgt>
                                        </p:tgtEl>
                                        <p:attrNameLst>
                                          <p:attrName>style.visibility</p:attrName>
                                        </p:attrNameLst>
                                      </p:cBhvr>
                                      <p:to>
                                        <p:strVal val="visible"/>
                                      </p:to>
                                    </p:set>
                                    <p:animEffect transition="in" filter="fade">
                                      <p:cBhvr>
                                        <p:cTn id="104" dur="1000"/>
                                        <p:tgtEl>
                                          <p:spTgt spid="48">
                                            <p:txEl>
                                              <p:pRg st="2" end="2"/>
                                            </p:txEl>
                                          </p:spTgt>
                                        </p:tgtEl>
                                      </p:cBhvr>
                                    </p:animEffect>
                                    <p:anim calcmode="lin" valueType="num">
                                      <p:cBhvr>
                                        <p:cTn id="105"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7000"/>
                            </p:stCondLst>
                            <p:childTnLst>
                              <p:par>
                                <p:cTn id="108" presetID="42" presetClass="entr" presetSubtype="0" fill="hold" grpId="0" nodeType="afterEffect">
                                  <p:stCondLst>
                                    <p:cond delay="0"/>
                                  </p:stCondLst>
                                  <p:childTnLst>
                                    <p:set>
                                      <p:cBhvr>
                                        <p:cTn id="109" dur="1" fill="hold">
                                          <p:stCondLst>
                                            <p:cond delay="0"/>
                                          </p:stCondLst>
                                        </p:cTn>
                                        <p:tgtEl>
                                          <p:spTgt spid="48">
                                            <p:txEl>
                                              <p:pRg st="4" end="4"/>
                                            </p:txEl>
                                          </p:spTgt>
                                        </p:tgtEl>
                                        <p:attrNameLst>
                                          <p:attrName>style.visibility</p:attrName>
                                        </p:attrNameLst>
                                      </p:cBhvr>
                                      <p:to>
                                        <p:strVal val="visible"/>
                                      </p:to>
                                    </p:set>
                                    <p:animEffect transition="in" filter="fade">
                                      <p:cBhvr>
                                        <p:cTn id="110" dur="1000"/>
                                        <p:tgtEl>
                                          <p:spTgt spid="48">
                                            <p:txEl>
                                              <p:pRg st="4" end="4"/>
                                            </p:txEl>
                                          </p:spTgt>
                                        </p:tgtEl>
                                      </p:cBhvr>
                                    </p:animEffect>
                                    <p:anim calcmode="lin" valueType="num">
                                      <p:cBhvr>
                                        <p:cTn id="111"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42" presetClass="entr" presetSubtype="0" fill="hold" grpId="0" nodeType="afterEffect">
                                  <p:stCondLst>
                                    <p:cond delay="0"/>
                                  </p:stCondLst>
                                  <p:childTnLst>
                                    <p:set>
                                      <p:cBhvr>
                                        <p:cTn id="115" dur="1" fill="hold">
                                          <p:stCondLst>
                                            <p:cond delay="0"/>
                                          </p:stCondLst>
                                        </p:cTn>
                                        <p:tgtEl>
                                          <p:spTgt spid="48">
                                            <p:txEl>
                                              <p:pRg st="5" end="5"/>
                                            </p:txEl>
                                          </p:spTgt>
                                        </p:tgtEl>
                                        <p:attrNameLst>
                                          <p:attrName>style.visibility</p:attrName>
                                        </p:attrNameLst>
                                      </p:cBhvr>
                                      <p:to>
                                        <p:strVal val="visible"/>
                                      </p:to>
                                    </p:set>
                                    <p:animEffect transition="in" filter="fade">
                                      <p:cBhvr>
                                        <p:cTn id="116" dur="1000"/>
                                        <p:tgtEl>
                                          <p:spTgt spid="48">
                                            <p:txEl>
                                              <p:pRg st="5" end="5"/>
                                            </p:txEl>
                                          </p:spTgt>
                                        </p:tgtEl>
                                      </p:cBhvr>
                                    </p:animEffect>
                                    <p:anim calcmode="lin" valueType="num">
                                      <p:cBhvr>
                                        <p:cTn id="117"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9000"/>
                            </p:stCondLst>
                            <p:childTnLst>
                              <p:par>
                                <p:cTn id="120" presetID="42" presetClass="entr" presetSubtype="0" fill="hold" grpId="0" nodeType="afterEffect">
                                  <p:stCondLst>
                                    <p:cond delay="0"/>
                                  </p:stCondLst>
                                  <p:childTnLst>
                                    <p:set>
                                      <p:cBhvr>
                                        <p:cTn id="121" dur="1" fill="hold">
                                          <p:stCondLst>
                                            <p:cond delay="0"/>
                                          </p:stCondLst>
                                        </p:cTn>
                                        <p:tgtEl>
                                          <p:spTgt spid="48">
                                            <p:txEl>
                                              <p:pRg st="6" end="6"/>
                                            </p:txEl>
                                          </p:spTgt>
                                        </p:tgtEl>
                                        <p:attrNameLst>
                                          <p:attrName>style.visibility</p:attrName>
                                        </p:attrNameLst>
                                      </p:cBhvr>
                                      <p:to>
                                        <p:strVal val="visible"/>
                                      </p:to>
                                    </p:set>
                                    <p:animEffect transition="in" filter="fade">
                                      <p:cBhvr>
                                        <p:cTn id="122" dur="1000"/>
                                        <p:tgtEl>
                                          <p:spTgt spid="48">
                                            <p:txEl>
                                              <p:pRg st="6" end="6"/>
                                            </p:txEl>
                                          </p:spTgt>
                                        </p:tgtEl>
                                      </p:cBhvr>
                                    </p:animEffect>
                                    <p:anim calcmode="lin" valueType="num">
                                      <p:cBhvr>
                                        <p:cTn id="123"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24"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1627</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2019-09-18T22:49:57Z</dcterms:modified>
</cp:coreProperties>
</file>