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367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01</a:t>
            </a:r>
          </a:p>
          <a:p>
            <a:pPr defTabSz="1219170">
              <a:spcBef>
                <a:spcPct val="20000"/>
              </a:spcBef>
              <a:defRPr/>
            </a:pPr>
            <a:endParaRPr lang="en-US" sz="400" dirty="0">
              <a:solidFill>
                <a:srgbClr val="464646"/>
              </a:solidFill>
              <a:latin typeface="Bernard MT Condensed" panose="02050806060905020404" pitchFamily="18"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02</a:t>
            </a:r>
          </a:p>
          <a:p>
            <a:pPr defTabSz="1219170">
              <a:spcBef>
                <a:spcPct val="20000"/>
              </a:spcBef>
              <a:defRPr/>
            </a:pPr>
            <a:endParaRPr lang="en-US" sz="400" dirty="0">
              <a:solidFill>
                <a:srgbClr val="464646"/>
              </a:solidFill>
              <a:latin typeface="Bernard MT Condensed" panose="02050806060905020404" pitchFamily="18"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03</a:t>
            </a:r>
          </a:p>
          <a:p>
            <a:pPr defTabSz="1219170">
              <a:spcBef>
                <a:spcPct val="20000"/>
              </a:spcBef>
              <a:defRPr/>
            </a:pPr>
            <a:endParaRPr lang="en-US" sz="400" dirty="0">
              <a:solidFill>
                <a:srgbClr val="464646"/>
              </a:solidFill>
              <a:latin typeface="Bernard MT Condensed" panose="02050806060905020404" pitchFamily="18"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04</a:t>
            </a:r>
          </a:p>
          <a:p>
            <a:pPr defTabSz="1219170">
              <a:spcBef>
                <a:spcPct val="20000"/>
              </a:spcBef>
              <a:defRPr/>
            </a:pPr>
            <a:endParaRPr lang="en-US" sz="400" dirty="0">
              <a:solidFill>
                <a:srgbClr val="464646"/>
              </a:solidFill>
              <a:latin typeface="Bernard MT Condensed" panose="02050806060905020404" pitchFamily="18"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0D1E8788-9C1C-4D04-9B84-7CA2BECFE7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2019-09-18T22:46:40Z</dcterms:modified>
</cp:coreProperties>
</file>