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5942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rgbClr val="464646"/>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FF2B2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3EB8C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85C40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FFA80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01AA8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4" name="Picture 93">
            <a:hlinkClick r:id="rId7"/>
            <a:extLst>
              <a:ext uri="{FF2B5EF4-FFF2-40B4-BE49-F238E27FC236}">
                <a16:creationId xmlns:a16="http://schemas.microsoft.com/office/drawing/2014/main" id="{EDF02F6F-8550-4F3A-AD43-0047C1C434D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2019-09-18T22:44:11Z</dcterms:modified>
</cp:coreProperties>
</file>