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993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63500" sx="102000" sy="102000" algn="ctr"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64646"/>
              </a:solidFill>
              <a:latin typeface="Candara" panose="020E0502030303020204" pitchFamily="34" charset="0"/>
            </a:endParaRP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tx1">
              <a:alpha val="50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tx1">
              <a:alpha val="50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tx1">
              <a:alpha val="50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CB635A21-F73E-45DD-9CFA-618BA38ACBE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2019-09-18T22:42:00Z</dcterms:modified>
</cp:coreProperties>
</file>