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6716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a:t>
            </a:r>
            <a:r>
              <a:rPr lang="en-US" sz="1500" dirty="0">
                <a:solidFill>
                  <a:srgbClr val="FF2B2A"/>
                </a:solidFill>
                <a:latin typeface="Bernard MT Condensed" panose="02050806060905020404" pitchFamily="18" charset="0"/>
              </a:rPr>
              <a:t>01</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 </a:t>
            </a:r>
            <a:r>
              <a:rPr lang="en-US" sz="1500" dirty="0">
                <a:solidFill>
                  <a:srgbClr val="3EB8CD"/>
                </a:solidFill>
                <a:latin typeface="Bernard MT Condensed" panose="02050806060905020404" pitchFamily="18" charset="0"/>
              </a:rPr>
              <a:t>02</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85C401"/>
                </a:solidFill>
                <a:latin typeface="Bernard MT Condensed" panose="02050806060905020404" pitchFamily="18" charset="0"/>
              </a:rPr>
              <a:t>LOREM IPSUM </a:t>
            </a:r>
            <a:r>
              <a:rPr lang="en-US" sz="1500" dirty="0">
                <a:solidFill>
                  <a:srgbClr val="85C401"/>
                </a:solidFill>
                <a:latin typeface="Bernard MT Condensed" panose="02050806060905020404" pitchFamily="18" charset="0"/>
              </a:rPr>
              <a:t>03</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 </a:t>
            </a:r>
            <a:r>
              <a:rPr lang="en-US" sz="1500" dirty="0">
                <a:solidFill>
                  <a:srgbClr val="FFA803"/>
                </a:solidFill>
                <a:latin typeface="Bernard MT Condensed" panose="02050806060905020404" pitchFamily="18" charset="0"/>
              </a:rPr>
              <a:t>04</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01AA8D"/>
                </a:solidFill>
                <a:latin typeface="Bernard MT Condensed" panose="02050806060905020404" pitchFamily="18" charset="0"/>
              </a:rPr>
              <a:t>LOREM IPSUM </a:t>
            </a:r>
            <a:r>
              <a:rPr lang="en-US" sz="1500" dirty="0">
                <a:solidFill>
                  <a:srgbClr val="01AA8D"/>
                </a:solidFill>
                <a:latin typeface="Bernard MT Condensed" panose="02050806060905020404" pitchFamily="18" charset="0"/>
              </a:rPr>
              <a:t>05</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440898" y="5531230"/>
            <a:ext cx="3105411" cy="937180"/>
          </a:xfrm>
          <a:prstGeom prst="rect">
            <a:avLst/>
          </a:prstGeom>
          <a:noFill/>
        </p:spPr>
        <p:txBody>
          <a:bodyPr wrap="square" rtlCol="0">
            <a:spAutoFit/>
          </a:bodyPr>
          <a:lstStyle/>
          <a:p>
            <a:pPr defTabSz="1219170">
              <a:spcBef>
                <a:spcPct val="20000"/>
              </a:spcBef>
              <a:defRPr/>
            </a:pPr>
            <a:r>
              <a:rPr lang="en-US" sz="1400" dirty="0">
                <a:solidFill>
                  <a:srgbClr val="4781CB"/>
                </a:solidFill>
                <a:latin typeface="Bernard MT Condensed" panose="02050806060905020404" pitchFamily="18" charset="0"/>
              </a:rPr>
              <a:t>LOREM IPSUM </a:t>
            </a:r>
            <a:r>
              <a:rPr lang="en-US" sz="1500" dirty="0">
                <a:solidFill>
                  <a:srgbClr val="4781CB"/>
                </a:solidFill>
                <a:latin typeface="Bernard MT Condensed" panose="02050806060905020404" pitchFamily="18" charset="0"/>
              </a:rPr>
              <a:t>06</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696176" y="5528914"/>
            <a:ext cx="3123291" cy="937180"/>
          </a:xfrm>
          <a:prstGeom prst="rect">
            <a:avLst/>
          </a:prstGeom>
          <a:noFill/>
        </p:spPr>
        <p:txBody>
          <a:bodyPr wrap="square" rtlCol="0">
            <a:spAutoFit/>
          </a:bodyPr>
          <a:lstStyle/>
          <a:p>
            <a:pPr defTabSz="1219170">
              <a:spcBef>
                <a:spcPct val="20000"/>
              </a:spcBef>
              <a:defRPr/>
            </a:pPr>
            <a:r>
              <a:rPr lang="en-US" sz="1400" dirty="0">
                <a:solidFill>
                  <a:srgbClr val="C30000"/>
                </a:solidFill>
                <a:latin typeface="Bernard MT Condensed" panose="02050806060905020404" pitchFamily="18" charset="0"/>
              </a:rPr>
              <a:t>LOREM IPSUM </a:t>
            </a:r>
            <a:r>
              <a:rPr lang="en-US" sz="1500" dirty="0">
                <a:solidFill>
                  <a:srgbClr val="C30000"/>
                </a:solidFill>
                <a:latin typeface="Bernard MT Condensed" panose="02050806060905020404" pitchFamily="18" charset="0"/>
              </a:rPr>
              <a:t>07</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89787F1F-1D3A-4AE3-BCD0-A324EE865B63}"/>
              </a:ext>
            </a:extLst>
          </p:cNvPr>
          <p:cNvSpPr txBox="1"/>
          <p:nvPr/>
        </p:nvSpPr>
        <p:spPr>
          <a:xfrm>
            <a:off x="9651251" y="3650014"/>
            <a:ext cx="2617281" cy="1129540"/>
          </a:xfrm>
          <a:prstGeom prst="rect">
            <a:avLst/>
          </a:prstGeom>
          <a:noFill/>
        </p:spPr>
        <p:txBody>
          <a:bodyPr wrap="square" rtlCol="0">
            <a:spAutoFit/>
          </a:bodyPr>
          <a:lstStyle/>
          <a:p>
            <a:pPr defTabSz="1219170">
              <a:spcBef>
                <a:spcPct val="20000"/>
              </a:spcBef>
              <a:defRPr/>
            </a:pPr>
            <a:r>
              <a:rPr lang="en-US" sz="1400" dirty="0">
                <a:solidFill>
                  <a:srgbClr val="027C91"/>
                </a:solidFill>
                <a:latin typeface="Bernard MT Condensed" panose="02050806060905020404" pitchFamily="18" charset="0"/>
              </a:rPr>
              <a:t>LOREM IPSUM </a:t>
            </a:r>
            <a:r>
              <a:rPr lang="en-US" sz="1500" dirty="0">
                <a:solidFill>
                  <a:srgbClr val="027C91"/>
                </a:solidFill>
                <a:latin typeface="Bernard MT Condensed" panose="02050806060905020404" pitchFamily="18" charset="0"/>
              </a:rPr>
              <a:t>08</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2B2A"/>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EB8CD"/>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5C401"/>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A80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01AA8D"/>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781C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C30000"/>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grpSp>
        <p:nvGrpSpPr>
          <p:cNvPr id="78" name="Group 77">
            <a:extLst>
              <a:ext uri="{FF2B5EF4-FFF2-40B4-BE49-F238E27FC236}">
                <a16:creationId xmlns:a16="http://schemas.microsoft.com/office/drawing/2014/main" id="{8BC2715F-BDE6-4E4D-B391-5B88CEB16119}"/>
              </a:ext>
            </a:extLst>
          </p:cNvPr>
          <p:cNvGrpSpPr/>
          <p:nvPr/>
        </p:nvGrpSpPr>
        <p:grpSpPr>
          <a:xfrm>
            <a:off x="7546848" y="3454738"/>
            <a:ext cx="1827106" cy="1828800"/>
            <a:chOff x="7546848" y="3454738"/>
            <a:chExt cx="1827106" cy="1828800"/>
          </a:xfrm>
        </p:grpSpPr>
        <p:sp>
          <p:nvSpPr>
            <p:cNvPr id="43" name="Freeform 77">
              <a:extLst>
                <a:ext uri="{FF2B5EF4-FFF2-40B4-BE49-F238E27FC236}">
                  <a16:creationId xmlns:a16="http://schemas.microsoft.com/office/drawing/2014/main" id="{F80B3F46-B269-4466-B772-294C9CB8DE50}"/>
                </a:ext>
              </a:extLst>
            </p:cNvPr>
            <p:cNvSpPr>
              <a:spLocks noChangeAspect="1"/>
            </p:cNvSpPr>
            <p:nvPr/>
          </p:nvSpPr>
          <p:spPr bwMode="auto">
            <a:xfrm rot="5400000">
              <a:off x="754600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027C91"/>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027C91"/>
                </a:solidFill>
              </a:endParaRPr>
            </a:p>
          </p:txBody>
        </p:sp>
        <p:sp>
          <p:nvSpPr>
            <p:cNvPr id="70" name="Text Box 10">
              <a:extLst>
                <a:ext uri="{FF2B5EF4-FFF2-40B4-BE49-F238E27FC236}">
                  <a16:creationId xmlns:a16="http://schemas.microsoft.com/office/drawing/2014/main" id="{F8E39E27-CD56-4DC9-AD85-6044EC7F5FA6}"/>
                </a:ext>
              </a:extLst>
            </p:cNvPr>
            <p:cNvSpPr txBox="1">
              <a:spLocks noChangeArrowheads="1"/>
            </p:cNvSpPr>
            <p:nvPr/>
          </p:nvSpPr>
          <p:spPr bwMode="auto">
            <a:xfrm>
              <a:off x="8219574" y="386525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08</a:t>
              </a:r>
            </a:p>
            <a:p>
              <a:pPr algn="ctr"/>
              <a:r>
                <a:rPr lang="en-US" sz="1000" b="1" dirty="0">
                  <a:solidFill>
                    <a:schemeClr val="bg1"/>
                  </a:solidFill>
                </a:rPr>
                <a:t>OPTION</a:t>
              </a:r>
            </a:p>
            <a:p>
              <a:pPr algn="ctr"/>
              <a:r>
                <a:rPr lang="en-US" sz="1400" b="1" dirty="0">
                  <a:solidFill>
                    <a:schemeClr val="bg1"/>
                  </a:solidFill>
                </a:rPr>
                <a:t>$3,582</a:t>
              </a:r>
            </a:p>
          </p:txBody>
        </p:sp>
      </p:grpSp>
      <p:pic>
        <p:nvPicPr>
          <p:cNvPr id="36" name="Picture 35">
            <a:hlinkClick r:id="rId2"/>
            <a:extLst>
              <a:ext uri="{FF2B5EF4-FFF2-40B4-BE49-F238E27FC236}">
                <a16:creationId xmlns:a16="http://schemas.microsoft.com/office/drawing/2014/main" id="{7D7242A9-6494-4756-84A9-AE7D890585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par>
                          <p:cTn id="78" fill="hold">
                            <p:stCondLst>
                              <p:cond delay="15000"/>
                            </p:stCondLst>
                            <p:childTnLst>
                              <p:par>
                                <p:cTn id="79" presetID="9" presetClass="entr" presetSubtype="0" fill="hold" nodeType="after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dissolve">
                                      <p:cBhvr>
                                        <p:cTn id="81" dur="1000"/>
                                        <p:tgtEl>
                                          <p:spTgt spid="78"/>
                                        </p:tgtEl>
                                      </p:cBhvr>
                                    </p:animEffect>
                                  </p:childTnLst>
                                </p:cTn>
                              </p:par>
                            </p:childTnLst>
                          </p:cTn>
                        </p:par>
                        <p:par>
                          <p:cTn id="82" fill="hold">
                            <p:stCondLst>
                              <p:cond delay="16000"/>
                            </p:stCondLst>
                            <p:childTnLst>
                              <p:par>
                                <p:cTn id="83" presetID="42" presetClass="entr" presetSubtype="0"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1000"/>
                                        <p:tgtEl>
                                          <p:spTgt spid="53"/>
                                        </p:tgtEl>
                                      </p:cBhvr>
                                    </p:animEffect>
                                    <p:anim calcmode="lin" valueType="num">
                                      <p:cBhvr>
                                        <p:cTn id="86" dur="1000" fill="hold"/>
                                        <p:tgtEl>
                                          <p:spTgt spid="53"/>
                                        </p:tgtEl>
                                        <p:attrNameLst>
                                          <p:attrName>ppt_x</p:attrName>
                                        </p:attrNameLst>
                                      </p:cBhvr>
                                      <p:tavLst>
                                        <p:tav tm="0">
                                          <p:val>
                                            <p:strVal val="#ppt_x"/>
                                          </p:val>
                                        </p:tav>
                                        <p:tav tm="100000">
                                          <p:val>
                                            <p:strVal val="#ppt_x"/>
                                          </p:val>
                                        </p:tav>
                                      </p:tavLst>
                                    </p:anim>
                                    <p:anim calcmode="lin" valueType="num">
                                      <p:cBhvr>
                                        <p:cTn id="8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1524</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2019-09-18T22:41:14Z</dcterms:modified>
</cp:coreProperties>
</file>