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0681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64646"/>
              </a:solidFill>
            </a:endParaRPr>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rgbClr val="464646">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338554"/>
          </a:xfrm>
          <a:prstGeom prst="rect">
            <a:avLst/>
          </a:prstGeom>
          <a:noFill/>
        </p:spPr>
        <p:txBody>
          <a:bodyPr wrap="square" rtlCol="0">
            <a:spAutoFit/>
          </a:bodyPr>
          <a:lstStyle/>
          <a:p>
            <a:pPr algn="r"/>
            <a:r>
              <a:rPr lang="en-US" sz="1600" dirty="0">
                <a:solidFill>
                  <a:srgbClr val="464646"/>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rgbClr val="464646">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338554"/>
          </a:xfrm>
          <a:prstGeom prst="rect">
            <a:avLst/>
          </a:prstGeom>
          <a:noFill/>
        </p:spPr>
        <p:txBody>
          <a:bodyPr wrap="square" rtlCol="0">
            <a:spAutoFit/>
          </a:bodyPr>
          <a:lstStyle/>
          <a:p>
            <a:pPr algn="r"/>
            <a:r>
              <a:rPr lang="en-US" sz="1600" dirty="0">
                <a:solidFill>
                  <a:srgbClr val="464646"/>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rgbClr val="464646">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338554"/>
          </a:xfrm>
          <a:prstGeom prst="rect">
            <a:avLst/>
          </a:prstGeom>
          <a:noFill/>
        </p:spPr>
        <p:txBody>
          <a:bodyPr wrap="square" rtlCol="0">
            <a:spAutoFit/>
          </a:bodyPr>
          <a:lstStyle/>
          <a:p>
            <a:pPr algn="r"/>
            <a:r>
              <a:rPr lang="en-US" sz="1600" dirty="0">
                <a:solidFill>
                  <a:srgbClr val="464646"/>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rgbClr val="464646">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338554"/>
          </a:xfrm>
          <a:prstGeom prst="rect">
            <a:avLst/>
          </a:prstGeom>
          <a:noFill/>
        </p:spPr>
        <p:txBody>
          <a:bodyPr wrap="square" rtlCol="0">
            <a:spAutoFit/>
          </a:bodyPr>
          <a:lstStyle/>
          <a:p>
            <a:pPr algn="r"/>
            <a:r>
              <a:rPr lang="en-US" sz="1600" dirty="0">
                <a:solidFill>
                  <a:srgbClr val="464646"/>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rgbClr val="464646">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338554"/>
          </a:xfrm>
          <a:prstGeom prst="rect">
            <a:avLst/>
          </a:prstGeom>
          <a:noFill/>
        </p:spPr>
        <p:txBody>
          <a:bodyPr wrap="square" rtlCol="0">
            <a:spAutoFit/>
          </a:bodyPr>
          <a:lstStyle/>
          <a:p>
            <a:pPr algn="r"/>
            <a:r>
              <a:rPr lang="en-US" sz="1600" dirty="0">
                <a:solidFill>
                  <a:srgbClr val="464646"/>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46221"/>
          </a:xfrm>
          <a:prstGeom prst="rect">
            <a:avLst/>
          </a:prstGeom>
          <a:noFill/>
        </p:spPr>
        <p:txBody>
          <a:bodyPr wrap="square" lIns="0" tIns="0" rIns="0" bIns="0" rtlCol="0" anchor="t">
            <a:spAutoFit/>
          </a:bodyPr>
          <a:lstStyle/>
          <a:p>
            <a:pPr algn="ctr"/>
            <a:r>
              <a:rPr lang="en-US" sz="1600" dirty="0">
                <a:solidFill>
                  <a:srgbClr val="464646"/>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46221"/>
          </a:xfrm>
          <a:prstGeom prst="rect">
            <a:avLst/>
          </a:prstGeom>
          <a:noFill/>
        </p:spPr>
        <p:txBody>
          <a:bodyPr wrap="square" lIns="0" tIns="0" rIns="0" bIns="0" rtlCol="0" anchor="t">
            <a:spAutoFit/>
          </a:bodyPr>
          <a:lstStyle/>
          <a:p>
            <a:pPr algn="ctr"/>
            <a:r>
              <a:rPr lang="en-US" sz="1600" dirty="0">
                <a:solidFill>
                  <a:srgbClr val="464646"/>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46221"/>
          </a:xfrm>
          <a:prstGeom prst="rect">
            <a:avLst/>
          </a:prstGeom>
          <a:noFill/>
        </p:spPr>
        <p:txBody>
          <a:bodyPr wrap="square" lIns="0" tIns="0" rIns="0" bIns="0" rtlCol="0" anchor="t">
            <a:spAutoFit/>
          </a:bodyPr>
          <a:lstStyle/>
          <a:p>
            <a:pPr algn="ctr"/>
            <a:r>
              <a:rPr lang="en-US" sz="1600" dirty="0">
                <a:solidFill>
                  <a:srgbClr val="464646"/>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46221"/>
          </a:xfrm>
          <a:prstGeom prst="rect">
            <a:avLst/>
          </a:prstGeom>
          <a:noFill/>
        </p:spPr>
        <p:txBody>
          <a:bodyPr wrap="square" lIns="0" tIns="0" rIns="0" bIns="0" rtlCol="0" anchor="t">
            <a:spAutoFit/>
          </a:bodyPr>
          <a:lstStyle/>
          <a:p>
            <a:pPr algn="ctr"/>
            <a:r>
              <a:rPr lang="en-US" sz="1600" dirty="0">
                <a:solidFill>
                  <a:srgbClr val="464646"/>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85C40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85C40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85C40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85C40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759119"/>
          </a:xfrm>
          <a:prstGeom prst="rect">
            <a:avLst/>
          </a:prstGeom>
          <a:noFill/>
        </p:spPr>
        <p:txBody>
          <a:bodyPr wrap="square" lIns="0" tIns="0" rIns="0" bIns="0" rtlCol="0" anchor="t">
            <a:spAutoFit/>
          </a:bodyPr>
          <a:lstStyle/>
          <a:p>
            <a:r>
              <a:rPr lang="en-US" sz="1200" dirty="0">
                <a:solidFill>
                  <a:srgbClr val="464646"/>
                </a:solidFill>
                <a:latin typeface="Candara" panose="020E0502030303020204" pitchFamily="34" charset="0"/>
              </a:rPr>
              <a:t>Lorem ipsum dolor sit amet, consectetur adipiscing elit, sed do eiusmod.</a:t>
            </a:r>
          </a:p>
          <a:p>
            <a:pPr algn="ctr"/>
            <a:endParaRPr lang="en-US" sz="1333" b="1" dirty="0">
              <a:solidFill>
                <a:srgbClr val="464646"/>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FF2B2A"/>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64646"/>
              </a:solidFill>
            </a:endParaRPr>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759119"/>
          </a:xfrm>
          <a:prstGeom prst="rect">
            <a:avLst/>
          </a:prstGeom>
          <a:noFill/>
        </p:spPr>
        <p:txBody>
          <a:bodyPr wrap="square" lIns="0" tIns="0" rIns="0" bIns="0" rtlCol="0" anchor="t">
            <a:spAutoFit/>
          </a:bodyPr>
          <a:lstStyle/>
          <a:p>
            <a:r>
              <a:rPr lang="en-US" sz="1200" dirty="0">
                <a:solidFill>
                  <a:srgbClr val="464646"/>
                </a:solidFill>
                <a:latin typeface="Candara" panose="020E0502030303020204" pitchFamily="34" charset="0"/>
              </a:rPr>
              <a:t>Lorem ipsum dolor sit amet, consectetur adipiscing elit, sed do eiusmod.</a:t>
            </a:r>
          </a:p>
          <a:p>
            <a:pPr algn="ctr"/>
            <a:endParaRPr lang="en-US" sz="1333" b="1" dirty="0">
              <a:solidFill>
                <a:srgbClr val="464646"/>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3EB8C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64646"/>
              </a:solidFill>
            </a:endParaRPr>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759119"/>
          </a:xfrm>
          <a:prstGeom prst="rect">
            <a:avLst/>
          </a:prstGeom>
          <a:noFill/>
        </p:spPr>
        <p:txBody>
          <a:bodyPr wrap="square" lIns="0" tIns="0" rIns="0" bIns="0" rtlCol="0" anchor="t">
            <a:spAutoFit/>
          </a:bodyPr>
          <a:lstStyle/>
          <a:p>
            <a:r>
              <a:rPr lang="en-US" sz="1200" dirty="0">
                <a:solidFill>
                  <a:srgbClr val="464646"/>
                </a:solidFill>
                <a:latin typeface="Candara" panose="020E0502030303020204" pitchFamily="34" charset="0"/>
              </a:rPr>
              <a:t>Lorem ipsum dolor sit amet, consectetur adipiscing elit, sed do eiusmod.</a:t>
            </a:r>
          </a:p>
          <a:p>
            <a:pPr algn="ctr"/>
            <a:endParaRPr lang="en-US" sz="1333" b="1" dirty="0">
              <a:solidFill>
                <a:srgbClr val="464646"/>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85C40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64646"/>
              </a:solidFill>
            </a:endParaRPr>
          </a:p>
        </p:txBody>
      </p:sp>
      <p:pic>
        <p:nvPicPr>
          <p:cNvPr id="36" name="Picture 35">
            <a:hlinkClick r:id="rId3"/>
            <a:extLst>
              <a:ext uri="{FF2B5EF4-FFF2-40B4-BE49-F238E27FC236}">
                <a16:creationId xmlns:a16="http://schemas.microsoft.com/office/drawing/2014/main" id="{2009DED5-470B-4D1A-BC98-6203BFE871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2019-09-18T22:40:27Z</dcterms:modified>
</cp:coreProperties>
</file>