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3378201" cy="4678204"/>
          </a:xfrm>
          <a:prstGeom prst="rect">
            <a:avLst/>
          </a:prstGeom>
          <a:noFill/>
        </p:spPr>
        <p:txBody>
          <a:bodyPr wrap="square" rtlCol="0">
            <a:spAutoFit/>
          </a:bodyPr>
          <a:lstStyle/>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64646"/>
              </a:solidFill>
              <a:latin typeface="Candara" panose="020E0502030303020204" pitchFamily="34" charset="0"/>
            </a:endParaRPr>
          </a:p>
          <a:p>
            <a:endParaRPr lang="en-US" dirty="0">
              <a:solidFill>
                <a:srgbClr val="464646"/>
              </a:solidFill>
              <a:latin typeface="Candara" panose="020E0502030303020204" pitchFamily="34" charset="0"/>
            </a:endParaRPr>
          </a:p>
        </p:txBody>
      </p:sp>
      <p:sp>
        <p:nvSpPr>
          <p:cNvPr id="8" name="TextBox 7"/>
          <p:cNvSpPr txBox="1"/>
          <p:nvPr/>
        </p:nvSpPr>
        <p:spPr>
          <a:xfrm>
            <a:off x="8266291" y="915188"/>
            <a:ext cx="3169353" cy="5324535"/>
          </a:xfrm>
          <a:prstGeom prst="rect">
            <a:avLst/>
          </a:prstGeom>
          <a:noFill/>
        </p:spPr>
        <p:txBody>
          <a:bodyPr wrap="square" rtlCol="0">
            <a:spAutoFit/>
          </a:bodyPr>
          <a:lstStyle/>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64646"/>
              </a:solidFill>
              <a:latin typeface="Candara" panose="020E0502030303020204" pitchFamily="34" charset="0"/>
            </a:endParaRPr>
          </a:p>
          <a:p>
            <a:endParaRPr lang="en-US" dirty="0">
              <a:solidFill>
                <a:srgbClr val="464646"/>
              </a:solidFill>
              <a:latin typeface="Candara" panose="020E0502030303020204" pitchFamily="34" charset="0"/>
            </a:endParaRP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rgbClr val="464646"/>
                  </a:solidFill>
                  <a:latin typeface="Candara" panose="020E0502030303020204" pitchFamily="34" charset="0"/>
                </a:rPr>
                <a:t>Your Subtitle</a:t>
              </a:r>
            </a:p>
          </p:txBody>
        </p:sp>
      </p:grpSp>
      <p:sp>
        <p:nvSpPr>
          <p:cNvPr id="4" name="Rectangle 3"/>
          <p:cNvSpPr>
            <a:spLocks/>
          </p:cNvSpPr>
          <p:nvPr/>
        </p:nvSpPr>
        <p:spPr>
          <a:xfrm>
            <a:off x="4749439" y="1748655"/>
            <a:ext cx="3202005" cy="182880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 name="TextBox 12"/>
          <p:cNvSpPr txBox="1"/>
          <p:nvPr/>
        </p:nvSpPr>
        <p:spPr>
          <a:xfrm>
            <a:off x="4749438" y="4543732"/>
            <a:ext cx="3202005" cy="1600438"/>
          </a:xfrm>
          <a:prstGeom prst="rect">
            <a:avLst/>
          </a:prstGeom>
          <a:noFill/>
        </p:spPr>
        <p:txBody>
          <a:bodyPr wrap="square" rtlCol="0">
            <a:spAutoFit/>
          </a:bodyPr>
          <a:lstStyle/>
          <a:p>
            <a:r>
              <a:rPr lang="en-US" sz="14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a:t>
            </a:r>
            <a:endParaRPr lang="en-US" dirty="0">
              <a:solidFill>
                <a:srgbClr val="464646"/>
              </a:solidFill>
              <a:latin typeface="Candara" panose="020E0502030303020204" pitchFamily="34" charset="0"/>
            </a:endParaRPr>
          </a:p>
        </p:txBody>
      </p:sp>
      <p:pic>
        <p:nvPicPr>
          <p:cNvPr id="12" name="Picture 11">
            <a:hlinkClick r:id="rId3"/>
            <a:extLst>
              <a:ext uri="{FF2B5EF4-FFF2-40B4-BE49-F238E27FC236}">
                <a16:creationId xmlns:a16="http://schemas.microsoft.com/office/drawing/2014/main" id="{780DFD10-2282-489E-A826-EF6CA2E444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6707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53"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2250"/>
                            </p:stCondLst>
                            <p:childTnLst>
                              <p:par>
                                <p:cTn id="19" presetID="22" presetClass="entr" presetSubtype="1"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1000"/>
                                        <p:tgtEl>
                                          <p:spTgt spid="13"/>
                                        </p:tgtEl>
                                      </p:cBhvr>
                                    </p:animEffect>
                                  </p:childTnLst>
                                </p:cTn>
                              </p:par>
                            </p:childTnLst>
                          </p:cTn>
                        </p:par>
                        <p:par>
                          <p:cTn id="22" fill="hold">
                            <p:stCondLst>
                              <p:cond delay="3250"/>
                            </p:stCondLst>
                            <p:childTnLst>
                              <p:par>
                                <p:cTn id="23" presetID="22"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4"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1567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2019-09-18T22:36:58Z</dcterms:modified>
</cp:coreProperties>
</file>