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9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64646"/>
              </a:solidFill>
              <a:latin typeface="Candara" panose="020E0502030303020204" pitchFamily="34" charset="0"/>
            </a:endParaRPr>
          </a:p>
          <a:p>
            <a:r>
              <a:rPr lang="en-US" sz="1400" dirty="0">
                <a:solidFill>
                  <a:srgbClr val="464646"/>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64646"/>
              </a:solidFill>
              <a:latin typeface="Candara" panose="020E0502030303020204" pitchFamily="34" charset="0"/>
            </a:endParaRP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rgbClr val="464646"/>
                  </a:solidFill>
                  <a:latin typeface="Candara" panose="020E0502030303020204" pitchFamily="34" charset="0"/>
                </a:rPr>
                <a:t>Your Subtitle</a:t>
              </a:r>
            </a:p>
          </p:txBody>
        </p:sp>
      </p:grpSp>
      <p:sp>
        <p:nvSpPr>
          <p:cNvPr id="20" name="TextBox 19"/>
          <p:cNvSpPr txBox="1"/>
          <p:nvPr/>
        </p:nvSpPr>
        <p:spPr>
          <a:xfrm>
            <a:off x="4398820" y="1265896"/>
            <a:ext cx="3474720" cy="5047536"/>
          </a:xfrm>
          <a:prstGeom prst="rect">
            <a:avLst/>
          </a:prstGeom>
          <a:noFill/>
        </p:spPr>
        <p:txBody>
          <a:bodyPr wrap="square" rtlCol="0">
            <a:spAutoFit/>
          </a:bodyPr>
          <a:lstStyle/>
          <a:p>
            <a:r>
              <a:rPr lang="en-US" sz="14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64646"/>
              </a:solidFill>
              <a:latin typeface="Candara" panose="020E0502030303020204" pitchFamily="34" charset="0"/>
            </a:endParaRPr>
          </a:p>
          <a:p>
            <a:r>
              <a:rPr lang="en-US" sz="1400" dirty="0">
                <a:solidFill>
                  <a:srgbClr val="464646"/>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64646"/>
              </a:solidFill>
              <a:latin typeface="Candara" panose="020E0502030303020204" pitchFamily="34" charset="0"/>
            </a:endParaRP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rgbClr val="464646"/>
              </a:solidFill>
              <a:latin typeface="Candara" panose="020E0502030303020204" pitchFamily="34" charset="0"/>
            </a:endParaRPr>
          </a:p>
          <a:p>
            <a:r>
              <a:rPr lang="en-US" sz="1400" dirty="0">
                <a:solidFill>
                  <a:srgbClr val="464646"/>
                </a:solidFill>
                <a:latin typeface="Candara" panose="020E0502030303020204" pitchFamily="34" charset="0"/>
              </a:rPr>
              <a:t>Lorem ipsum dolor sit amet, consectetur adipiscing elit, sed do eiusmod.</a:t>
            </a:r>
            <a:endParaRPr lang="en-US" dirty="0">
              <a:solidFill>
                <a:srgbClr val="464646"/>
              </a:solidFill>
              <a:latin typeface="Candara" panose="020E0502030303020204" pitchFamily="34" charset="0"/>
            </a:endParaRPr>
          </a:p>
        </p:txBody>
      </p:sp>
      <p:sp>
        <p:nvSpPr>
          <p:cNvPr id="21" name="TextBox 20"/>
          <p:cNvSpPr txBox="1"/>
          <p:nvPr/>
        </p:nvSpPr>
        <p:spPr>
          <a:xfrm>
            <a:off x="8235839" y="1265896"/>
            <a:ext cx="3474720" cy="3970318"/>
          </a:xfrm>
          <a:prstGeom prst="rect">
            <a:avLst/>
          </a:prstGeom>
          <a:noFill/>
        </p:spPr>
        <p:txBody>
          <a:bodyPr wrap="square" rtlCol="0">
            <a:spAutoFit/>
          </a:bodyPr>
          <a:lstStyle/>
          <a:p>
            <a:r>
              <a:rPr lang="en-US" sz="14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64646"/>
              </a:solidFill>
              <a:latin typeface="Candara" panose="020E0502030303020204" pitchFamily="34" charset="0"/>
            </a:endParaRPr>
          </a:p>
          <a:p>
            <a:r>
              <a:rPr lang="en-US" sz="1400" dirty="0">
                <a:solidFill>
                  <a:srgbClr val="464646"/>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64646"/>
              </a:solidFill>
              <a:latin typeface="Candara" panose="020E0502030303020204" pitchFamily="34" charset="0"/>
            </a:endParaRP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dirty="0">
              <a:solidFill>
                <a:srgbClr val="464646"/>
              </a:solidFill>
              <a:latin typeface="Candara" panose="020E0502030303020204" pitchFamily="34" charset="0"/>
            </a:endParaRPr>
          </a:p>
        </p:txBody>
      </p:sp>
      <p:pic>
        <p:nvPicPr>
          <p:cNvPr id="12" name="Picture 11">
            <a:hlinkClick r:id="rId2"/>
            <a:extLst>
              <a:ext uri="{FF2B5EF4-FFF2-40B4-BE49-F238E27FC236}">
                <a16:creationId xmlns:a16="http://schemas.microsoft.com/office/drawing/2014/main" id="{79AD7364-316C-471A-B1B8-E789B3E8EA3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95895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up)">
                                      <p:cBhvr>
                                        <p:cTn id="11" dur="1000"/>
                                        <p:tgtEl>
                                          <p:spTgt spid="8"/>
                                        </p:tgtEl>
                                      </p:cBhvr>
                                    </p:animEffect>
                                  </p:childTnLst>
                                </p:cTn>
                              </p:par>
                            </p:childTnLst>
                          </p:cTn>
                        </p:par>
                        <p:par>
                          <p:cTn id="12" fill="hold">
                            <p:stCondLst>
                              <p:cond delay="1750"/>
                            </p:stCondLst>
                            <p:childTnLst>
                              <p:par>
                                <p:cTn id="13" presetID="22"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1000"/>
                                        <p:tgtEl>
                                          <p:spTgt spid="20"/>
                                        </p:tgtEl>
                                      </p:cBhvr>
                                    </p:animEffect>
                                  </p:childTnLst>
                                </p:cTn>
                              </p:par>
                            </p:childTnLst>
                          </p:cTn>
                        </p:par>
                        <p:par>
                          <p:cTn id="16" fill="hold">
                            <p:stCondLst>
                              <p:cond delay="2750"/>
                            </p:stCondLst>
                            <p:childTnLst>
                              <p:par>
                                <p:cTn id="17" presetID="22"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ipe(up)">
                                      <p:cBhvr>
                                        <p:cTn id="19"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1613</TotalTime>
  <Words>1638</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2019-09-18T22:36:07Z</dcterms:modified>
</cp:coreProperties>
</file>