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B334-44FC-B6DA-95E041693EB8}"/>
              </c:ext>
            </c:extLst>
          </c:dPt>
          <c:dPt>
            <c:idx val="1"/>
            <c:bubble3D val="0"/>
            <c:extLst>
              <c:ext xmlns:c16="http://schemas.microsoft.com/office/drawing/2014/chart" uri="{C3380CC4-5D6E-409C-BE32-E72D297353CC}">
                <c16:uniqueId val="{00000001-B334-44FC-B6DA-95E041693EB8}"/>
              </c:ext>
            </c:extLst>
          </c:dPt>
          <c:dPt>
            <c:idx val="2"/>
            <c:bubble3D val="0"/>
            <c:extLst>
              <c:ext xmlns:c16="http://schemas.microsoft.com/office/drawing/2014/chart" uri="{C3380CC4-5D6E-409C-BE32-E72D297353CC}">
                <c16:uniqueId val="{00000002-B334-44FC-B6DA-95E041693EB8}"/>
              </c:ext>
            </c:extLst>
          </c:dPt>
          <c:dPt>
            <c:idx val="3"/>
            <c:bubble3D val="0"/>
            <c:extLst>
              <c:ext xmlns:c16="http://schemas.microsoft.com/office/drawing/2014/chart" uri="{C3380CC4-5D6E-409C-BE32-E72D297353CC}">
                <c16:uniqueId val="{00000003-B334-44FC-B6DA-95E041693EB8}"/>
              </c:ext>
            </c:extLst>
          </c:dPt>
          <c:dPt>
            <c:idx val="4"/>
            <c:bubble3D val="0"/>
            <c:extLst>
              <c:ext xmlns:c16="http://schemas.microsoft.com/office/drawing/2014/chart" uri="{C3380CC4-5D6E-409C-BE32-E72D297353CC}">
                <c16:uniqueId val="{00000004-B334-44FC-B6DA-95E041693EB8}"/>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B334-44FC-B6DA-95E041693EB8}"/>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B334-44FC-B6DA-95E041693EB8}"/>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B334-44FC-B6DA-95E041693EB8}"/>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B334-44FC-B6DA-95E041693EB8}"/>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B334-44FC-B6DA-95E041693EB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334-44FC-B6DA-95E041693EB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3960-489A-AB2D-DE18FCB2F8E9}"/>
              </c:ext>
            </c:extLst>
          </c:dPt>
          <c:dPt>
            <c:idx val="1"/>
            <c:bubble3D val="0"/>
            <c:extLst>
              <c:ext xmlns:c16="http://schemas.microsoft.com/office/drawing/2014/chart" uri="{C3380CC4-5D6E-409C-BE32-E72D297353CC}">
                <c16:uniqueId val="{00000001-3960-489A-AB2D-DE18FCB2F8E9}"/>
              </c:ext>
            </c:extLst>
          </c:dPt>
          <c:dPt>
            <c:idx val="2"/>
            <c:bubble3D val="0"/>
            <c:extLst>
              <c:ext xmlns:c16="http://schemas.microsoft.com/office/drawing/2014/chart" uri="{C3380CC4-5D6E-409C-BE32-E72D297353CC}">
                <c16:uniqueId val="{00000002-3960-489A-AB2D-DE18FCB2F8E9}"/>
              </c:ext>
            </c:extLst>
          </c:dPt>
          <c:dPt>
            <c:idx val="3"/>
            <c:bubble3D val="0"/>
            <c:extLst>
              <c:ext xmlns:c16="http://schemas.microsoft.com/office/drawing/2014/chart" uri="{C3380CC4-5D6E-409C-BE32-E72D297353CC}">
                <c16:uniqueId val="{00000003-3960-489A-AB2D-DE18FCB2F8E9}"/>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3960-489A-AB2D-DE18FCB2F8E9}"/>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3960-489A-AB2D-DE18FCB2F8E9}"/>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3960-489A-AB2D-DE18FCB2F8E9}"/>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3960-489A-AB2D-DE18FCB2F8E9}"/>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3960-489A-AB2D-DE18FCB2F8E9}"/>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3960-489A-AB2D-DE18FCB2F8E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3960-489A-AB2D-DE18FCB2F8E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3336-4235-9694-29DD87EF5258}"/>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3336-4235-9694-29DD87EF5258}"/>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3336-4235-9694-29DD87EF5258}"/>
              </c:ext>
            </c:extLst>
          </c:dPt>
          <c:dPt>
            <c:idx val="3"/>
            <c:bubble3D val="0"/>
            <c:extLst>
              <c:ext xmlns:c16="http://schemas.microsoft.com/office/drawing/2014/chart" uri="{C3380CC4-5D6E-409C-BE32-E72D297353CC}">
                <c16:uniqueId val="{00000006-3336-4235-9694-29DD87EF5258}"/>
              </c:ext>
            </c:extLst>
          </c:dPt>
          <c:dPt>
            <c:idx val="4"/>
            <c:bubble3D val="0"/>
            <c:extLst>
              <c:ext xmlns:c16="http://schemas.microsoft.com/office/drawing/2014/chart" uri="{C3380CC4-5D6E-409C-BE32-E72D297353CC}">
                <c16:uniqueId val="{00000007-3336-4235-9694-29DD87EF5258}"/>
              </c:ext>
            </c:extLst>
          </c:dPt>
          <c:dPt>
            <c:idx val="5"/>
            <c:bubble3D val="0"/>
            <c:extLst>
              <c:ext xmlns:c16="http://schemas.microsoft.com/office/drawing/2014/chart" uri="{C3380CC4-5D6E-409C-BE32-E72D297353CC}">
                <c16:uniqueId val="{00000008-3336-4235-9694-29DD87EF5258}"/>
              </c:ext>
            </c:extLst>
          </c:dPt>
          <c:dPt>
            <c:idx val="6"/>
            <c:bubble3D val="0"/>
            <c:extLst>
              <c:ext xmlns:c16="http://schemas.microsoft.com/office/drawing/2014/chart" uri="{C3380CC4-5D6E-409C-BE32-E72D297353CC}">
                <c16:uniqueId val="{00000009-3336-4235-9694-29DD87EF5258}"/>
              </c:ext>
            </c:extLst>
          </c:dPt>
          <c:dPt>
            <c:idx val="7"/>
            <c:bubble3D val="0"/>
            <c:extLst>
              <c:ext xmlns:c16="http://schemas.microsoft.com/office/drawing/2014/chart" uri="{C3380CC4-5D6E-409C-BE32-E72D297353CC}">
                <c16:uniqueId val="{0000000A-3336-4235-9694-29DD87EF5258}"/>
              </c:ext>
            </c:extLst>
          </c:dPt>
          <c:dPt>
            <c:idx val="8"/>
            <c:bubble3D val="0"/>
            <c:extLst>
              <c:ext xmlns:c16="http://schemas.microsoft.com/office/drawing/2014/chart" uri="{C3380CC4-5D6E-409C-BE32-E72D297353CC}">
                <c16:uniqueId val="{0000000B-3336-4235-9694-29DD87EF5258}"/>
              </c:ext>
            </c:extLst>
          </c:dPt>
          <c:dPt>
            <c:idx val="9"/>
            <c:bubble3D val="0"/>
            <c:extLst>
              <c:ext xmlns:c16="http://schemas.microsoft.com/office/drawing/2014/chart" uri="{C3380CC4-5D6E-409C-BE32-E72D297353CC}">
                <c16:uniqueId val="{0000000C-3336-4235-9694-29DD87EF525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336-4235-9694-29DD87EF525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406640" cy="2708660"/>
            <a:chOff x="16723224" y="2595564"/>
            <a:chExt cx="7049627" cy="2578099"/>
          </a:xfrm>
          <a:solidFill>
            <a:schemeClr val="bg1">
              <a:lumMod val="65000"/>
            </a:schemeClr>
          </a:solidFill>
          <a:effectLst>
            <a:outerShdw blurRad="50800" dist="38100" dir="18900000" algn="bl" rotWithShape="0">
              <a:prstClr val="black">
                <a:alpha val="40000"/>
              </a:prstClr>
            </a:outerShdw>
          </a:effectLst>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INDONESIA MAP</a:t>
            </a:r>
          </a:p>
          <a:p>
            <a:r>
              <a:rPr lang="en-US" dirty="0">
                <a:solidFill>
                  <a:srgbClr val="56595E"/>
                </a:solidFill>
                <a:latin typeface="Candara" panose="020E0502030303020204" pitchFamily="34" charset="0"/>
              </a:rPr>
              <a:t>Your Subtitle</a:t>
            </a:r>
          </a:p>
        </p:txBody>
      </p:sp>
      <p:sp>
        <p:nvSpPr>
          <p:cNvPr id="147" name="TextBox 146">
            <a:extLst>
              <a:ext uri="{FF2B5EF4-FFF2-40B4-BE49-F238E27FC236}">
                <a16:creationId xmlns:a16="http://schemas.microsoft.com/office/drawing/2014/main" id="{2E0397F6-A7FE-457B-9B5A-EBF555675FF5}"/>
              </a:ext>
            </a:extLst>
          </p:cNvPr>
          <p:cNvSpPr txBox="1"/>
          <p:nvPr/>
        </p:nvSpPr>
        <p:spPr>
          <a:xfrm>
            <a:off x="8035194" y="804832"/>
            <a:ext cx="3673586"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48" name="TextBox 147">
            <a:extLst>
              <a:ext uri="{FF2B5EF4-FFF2-40B4-BE49-F238E27FC236}">
                <a16:creationId xmlns:a16="http://schemas.microsoft.com/office/drawing/2014/main" id="{14329CF8-79CD-4258-BB51-7C04BB26CBA9}"/>
              </a:ext>
            </a:extLst>
          </p:cNvPr>
          <p:cNvSpPr txBox="1"/>
          <p:nvPr/>
        </p:nvSpPr>
        <p:spPr>
          <a:xfrm>
            <a:off x="213843" y="2969707"/>
            <a:ext cx="2683085"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49" name="TextBox 148">
            <a:extLst>
              <a:ext uri="{FF2B5EF4-FFF2-40B4-BE49-F238E27FC236}">
                <a16:creationId xmlns:a16="http://schemas.microsoft.com/office/drawing/2014/main" id="{A08480FC-556E-4D1D-8C22-9153187AA024}"/>
              </a:ext>
            </a:extLst>
          </p:cNvPr>
          <p:cNvSpPr txBox="1"/>
          <p:nvPr/>
        </p:nvSpPr>
        <p:spPr>
          <a:xfrm>
            <a:off x="6964934" y="5000670"/>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50" name="Group 149">
            <a:extLst>
              <a:ext uri="{FF2B5EF4-FFF2-40B4-BE49-F238E27FC236}">
                <a16:creationId xmlns:a16="http://schemas.microsoft.com/office/drawing/2014/main" id="{A4D1D6C9-FC69-4D17-A9CE-FA9B37C94C21}"/>
              </a:ext>
            </a:extLst>
          </p:cNvPr>
          <p:cNvGrpSpPr/>
          <p:nvPr/>
        </p:nvGrpSpPr>
        <p:grpSpPr>
          <a:xfrm>
            <a:off x="2419342" y="2104906"/>
            <a:ext cx="3594912" cy="1375905"/>
            <a:chOff x="1068351" y="3041919"/>
            <a:chExt cx="3594912" cy="1375905"/>
          </a:xfrm>
        </p:grpSpPr>
        <p:sp>
          <p:nvSpPr>
            <p:cNvPr id="151" name="Freeform: Shape 150">
              <a:extLst>
                <a:ext uri="{FF2B5EF4-FFF2-40B4-BE49-F238E27FC236}">
                  <a16:creationId xmlns:a16="http://schemas.microsoft.com/office/drawing/2014/main" id="{34A52C47-8D1C-4AC1-BE5D-0A71D6A536C8}"/>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2" name="Oval 151">
              <a:extLst>
                <a:ext uri="{FF2B5EF4-FFF2-40B4-BE49-F238E27FC236}">
                  <a16:creationId xmlns:a16="http://schemas.microsoft.com/office/drawing/2014/main" id="{89677EA2-DE51-46A4-9CAF-A01543BA073A}"/>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3" name="Graphic 26" descr="Hike">
              <a:extLst>
                <a:ext uri="{FF2B5EF4-FFF2-40B4-BE49-F238E27FC236}">
                  <a16:creationId xmlns:a16="http://schemas.microsoft.com/office/drawing/2014/main" id="{428BDA20-735D-4555-8825-CC2CDC0E0C75}"/>
                </a:ext>
              </a:extLst>
            </p:cNvPr>
            <p:cNvGrpSpPr>
              <a:grpSpLocks noChangeAspect="1"/>
            </p:cNvGrpSpPr>
            <p:nvPr/>
          </p:nvGrpSpPr>
          <p:grpSpPr>
            <a:xfrm>
              <a:off x="3815650" y="3311749"/>
              <a:ext cx="548640" cy="548640"/>
              <a:chOff x="5638800" y="2971800"/>
              <a:chExt cx="914400" cy="914400"/>
            </a:xfrm>
            <a:solidFill>
              <a:srgbClr val="4D4D4D"/>
            </a:solidFill>
          </p:grpSpPr>
          <p:sp>
            <p:nvSpPr>
              <p:cNvPr id="155" name="Freeform: Shape 154">
                <a:extLst>
                  <a:ext uri="{FF2B5EF4-FFF2-40B4-BE49-F238E27FC236}">
                    <a16:creationId xmlns:a16="http://schemas.microsoft.com/office/drawing/2014/main" id="{FDDA9AC6-8106-427F-8D82-514749B3574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AD07A35-5F08-4769-B8C9-26B59AE4BEA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F5D3B840-3BB6-48D1-8744-038BCFC1B06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54" name="Text Box 10">
              <a:extLst>
                <a:ext uri="{FF2B5EF4-FFF2-40B4-BE49-F238E27FC236}">
                  <a16:creationId xmlns:a16="http://schemas.microsoft.com/office/drawing/2014/main" id="{46E949E9-91F3-4685-BE80-109EF36BBAA6}"/>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02705D1A-D3B8-4465-A93D-C02FD3AC64D1}"/>
              </a:ext>
            </a:extLst>
          </p:cNvPr>
          <p:cNvGrpSpPr/>
          <p:nvPr/>
        </p:nvGrpSpPr>
        <p:grpSpPr>
          <a:xfrm>
            <a:off x="6937333" y="1683343"/>
            <a:ext cx="3509383" cy="1375905"/>
            <a:chOff x="5365323" y="1470099"/>
            <a:chExt cx="3509383" cy="1375905"/>
          </a:xfrm>
        </p:grpSpPr>
        <p:sp>
          <p:nvSpPr>
            <p:cNvPr id="159" name="Freeform: Shape 158">
              <a:extLst>
                <a:ext uri="{FF2B5EF4-FFF2-40B4-BE49-F238E27FC236}">
                  <a16:creationId xmlns:a16="http://schemas.microsoft.com/office/drawing/2014/main" id="{081506F7-4631-4AD9-9EF2-656B97C99232}"/>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0" name="Oval 159">
              <a:extLst>
                <a:ext uri="{FF2B5EF4-FFF2-40B4-BE49-F238E27FC236}">
                  <a16:creationId xmlns:a16="http://schemas.microsoft.com/office/drawing/2014/main" id="{A8ACF4A7-5573-4457-9FE8-AACDBFAE8E3F}"/>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1" name="Graphic 160" descr="Tent">
              <a:extLst>
                <a:ext uri="{FF2B5EF4-FFF2-40B4-BE49-F238E27FC236}">
                  <a16:creationId xmlns:a16="http://schemas.microsoft.com/office/drawing/2014/main" id="{DE9119AE-A570-4550-84E1-F6EACBCDE8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62" name="Text Box 10">
              <a:extLst>
                <a:ext uri="{FF2B5EF4-FFF2-40B4-BE49-F238E27FC236}">
                  <a16:creationId xmlns:a16="http://schemas.microsoft.com/office/drawing/2014/main" id="{FFF193C4-E1B6-4B7B-A17C-301485841909}"/>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63" name="Chart 162">
            <a:extLst>
              <a:ext uri="{FF2B5EF4-FFF2-40B4-BE49-F238E27FC236}">
                <a16:creationId xmlns:a16="http://schemas.microsoft.com/office/drawing/2014/main" id="{A8F32183-FD55-4050-9F5C-68B23A13EFDB}"/>
              </a:ext>
            </a:extLst>
          </p:cNvPr>
          <p:cNvGraphicFramePr>
            <a:graphicFrameLocks noChangeAspect="1"/>
          </p:cNvGraphicFramePr>
          <p:nvPr>
            <p:extLst/>
          </p:nvPr>
        </p:nvGraphicFramePr>
        <p:xfrm>
          <a:off x="6752582" y="143854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4" name="Chart 163">
            <a:extLst>
              <a:ext uri="{FF2B5EF4-FFF2-40B4-BE49-F238E27FC236}">
                <a16:creationId xmlns:a16="http://schemas.microsoft.com/office/drawing/2014/main" id="{ABB2226F-DA7D-4069-8A7D-F5582C639484}"/>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65" name="Group 164">
            <a:extLst>
              <a:ext uri="{FF2B5EF4-FFF2-40B4-BE49-F238E27FC236}">
                <a16:creationId xmlns:a16="http://schemas.microsoft.com/office/drawing/2014/main" id="{8547D8A6-DD77-4CDB-A1CE-B83E34C33F92}"/>
              </a:ext>
            </a:extLst>
          </p:cNvPr>
          <p:cNvGrpSpPr/>
          <p:nvPr/>
        </p:nvGrpSpPr>
        <p:grpSpPr>
          <a:xfrm>
            <a:off x="6382837" y="3478623"/>
            <a:ext cx="3509383" cy="1375905"/>
            <a:chOff x="5011839" y="4261539"/>
            <a:chExt cx="3509383" cy="1375905"/>
          </a:xfrm>
        </p:grpSpPr>
        <p:grpSp>
          <p:nvGrpSpPr>
            <p:cNvPr id="166" name="Group 165">
              <a:extLst>
                <a:ext uri="{FF2B5EF4-FFF2-40B4-BE49-F238E27FC236}">
                  <a16:creationId xmlns:a16="http://schemas.microsoft.com/office/drawing/2014/main" id="{7BB755F2-A589-45CC-9A7B-00DF1188A518}"/>
                </a:ext>
              </a:extLst>
            </p:cNvPr>
            <p:cNvGrpSpPr/>
            <p:nvPr/>
          </p:nvGrpSpPr>
          <p:grpSpPr>
            <a:xfrm>
              <a:off x="5011839" y="4261539"/>
              <a:ext cx="3509383" cy="1375905"/>
              <a:chOff x="6611704" y="3606840"/>
              <a:chExt cx="3509383" cy="1375905"/>
            </a:xfrm>
          </p:grpSpPr>
          <p:sp>
            <p:nvSpPr>
              <p:cNvPr id="168" name="Freeform: Shape 167">
                <a:extLst>
                  <a:ext uri="{FF2B5EF4-FFF2-40B4-BE49-F238E27FC236}">
                    <a16:creationId xmlns:a16="http://schemas.microsoft.com/office/drawing/2014/main" id="{C567871D-1E09-4E4A-A44A-AE6980E68AA2}"/>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Text Box 10">
                <a:extLst>
                  <a:ext uri="{FF2B5EF4-FFF2-40B4-BE49-F238E27FC236}">
                    <a16:creationId xmlns:a16="http://schemas.microsoft.com/office/drawing/2014/main" id="{4B5415CE-2F21-4D6F-8387-4E880BE7F9A9}"/>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70" name="Oval 169">
                <a:extLst>
                  <a:ext uri="{FF2B5EF4-FFF2-40B4-BE49-F238E27FC236}">
                    <a16:creationId xmlns:a16="http://schemas.microsoft.com/office/drawing/2014/main" id="{3B5A13ED-8976-4243-BE49-8BF3CEB07892}"/>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7" name="Freeform 3">
              <a:extLst>
                <a:ext uri="{FF2B5EF4-FFF2-40B4-BE49-F238E27FC236}">
                  <a16:creationId xmlns:a16="http://schemas.microsoft.com/office/drawing/2014/main" id="{26B1DADC-626A-489E-91F7-46DDCDFDDD6C}"/>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71" name="Chart 170">
            <a:extLst>
              <a:ext uri="{FF2B5EF4-FFF2-40B4-BE49-F238E27FC236}">
                <a16:creationId xmlns:a16="http://schemas.microsoft.com/office/drawing/2014/main" id="{4D0172C5-05DF-45D0-8C04-D9E5467AD9C6}"/>
              </a:ext>
            </a:extLst>
          </p:cNvPr>
          <p:cNvGraphicFramePr>
            <a:graphicFrameLocks noChangeAspect="1"/>
          </p:cNvGraphicFramePr>
          <p:nvPr>
            <p:extLst/>
          </p:nvPr>
        </p:nvGraphicFramePr>
        <p:xfrm>
          <a:off x="6191681" y="325873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3" name="Picture 62">
            <a:hlinkClick r:id="rId7"/>
            <a:extLst>
              <a:ext uri="{FF2B5EF4-FFF2-40B4-BE49-F238E27FC236}">
                <a16:creationId xmlns:a16="http://schemas.microsoft.com/office/drawing/2014/main" id="{39FD845A-901F-447A-B182-106DF1288E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35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50"/>
                                        </p:tgtEl>
                                        <p:attrNameLst>
                                          <p:attrName>style.visibility</p:attrName>
                                        </p:attrNameLst>
                                      </p:cBhvr>
                                      <p:to>
                                        <p:strVal val="visible"/>
                                      </p:to>
                                    </p:set>
                                    <p:anim calcmode="lin" valueType="num">
                                      <p:cBhvr>
                                        <p:cTn id="17" dur="1000" fill="hold"/>
                                        <p:tgtEl>
                                          <p:spTgt spid="150"/>
                                        </p:tgtEl>
                                        <p:attrNameLst>
                                          <p:attrName>ppt_w</p:attrName>
                                        </p:attrNameLst>
                                      </p:cBhvr>
                                      <p:tavLst>
                                        <p:tav tm="0">
                                          <p:val>
                                            <p:fltVal val="0"/>
                                          </p:val>
                                        </p:tav>
                                        <p:tav tm="100000">
                                          <p:val>
                                            <p:strVal val="#ppt_w"/>
                                          </p:val>
                                        </p:tav>
                                      </p:tavLst>
                                    </p:anim>
                                    <p:anim calcmode="lin" valueType="num">
                                      <p:cBhvr>
                                        <p:cTn id="18" dur="1000" fill="hold"/>
                                        <p:tgtEl>
                                          <p:spTgt spid="150"/>
                                        </p:tgtEl>
                                        <p:attrNameLst>
                                          <p:attrName>ppt_h</p:attrName>
                                        </p:attrNameLst>
                                      </p:cBhvr>
                                      <p:tavLst>
                                        <p:tav tm="0">
                                          <p:val>
                                            <p:fltVal val="0"/>
                                          </p:val>
                                        </p:tav>
                                        <p:tav tm="100000">
                                          <p:val>
                                            <p:strVal val="#ppt_h"/>
                                          </p:val>
                                        </p:tav>
                                      </p:tavLst>
                                    </p:anim>
                                    <p:anim calcmode="lin" valueType="num">
                                      <p:cBhvr>
                                        <p:cTn id="19" dur="1000" fill="hold"/>
                                        <p:tgtEl>
                                          <p:spTgt spid="150"/>
                                        </p:tgtEl>
                                        <p:attrNameLst>
                                          <p:attrName>style.rotation</p:attrName>
                                        </p:attrNameLst>
                                      </p:cBhvr>
                                      <p:tavLst>
                                        <p:tav tm="0">
                                          <p:val>
                                            <p:fltVal val="90"/>
                                          </p:val>
                                        </p:tav>
                                        <p:tav tm="100000">
                                          <p:val>
                                            <p:fltVal val="0"/>
                                          </p:val>
                                        </p:tav>
                                      </p:tavLst>
                                    </p:anim>
                                    <p:animEffect transition="in" filter="fade">
                                      <p:cBhvr>
                                        <p:cTn id="20" dur="1000"/>
                                        <p:tgtEl>
                                          <p:spTgt spid="150"/>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64"/>
                                        </p:tgtEl>
                                        <p:attrNameLst>
                                          <p:attrName>style.visibility</p:attrName>
                                        </p:attrNameLst>
                                      </p:cBhvr>
                                      <p:to>
                                        <p:strVal val="visible"/>
                                      </p:to>
                                    </p:set>
                                    <p:animEffect transition="in" filter="wheel(1)">
                                      <p:cBhvr>
                                        <p:cTn id="24" dur="2000"/>
                                        <p:tgtEl>
                                          <p:spTgt spid="16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48"/>
                                        </p:tgtEl>
                                        <p:attrNameLst>
                                          <p:attrName>style.visibility</p:attrName>
                                        </p:attrNameLst>
                                      </p:cBhvr>
                                      <p:to>
                                        <p:strVal val="visible"/>
                                      </p:to>
                                    </p:set>
                                    <p:animEffect transition="in" filter="fade">
                                      <p:cBhvr>
                                        <p:cTn id="28" dur="1000"/>
                                        <p:tgtEl>
                                          <p:spTgt spid="148"/>
                                        </p:tgtEl>
                                      </p:cBhvr>
                                    </p:animEffect>
                                    <p:anim calcmode="lin" valueType="num">
                                      <p:cBhvr>
                                        <p:cTn id="29" dur="1000" fill="hold"/>
                                        <p:tgtEl>
                                          <p:spTgt spid="148"/>
                                        </p:tgtEl>
                                        <p:attrNameLst>
                                          <p:attrName>ppt_x</p:attrName>
                                        </p:attrNameLst>
                                      </p:cBhvr>
                                      <p:tavLst>
                                        <p:tav tm="0">
                                          <p:val>
                                            <p:strVal val="#ppt_x"/>
                                          </p:val>
                                        </p:tav>
                                        <p:tav tm="100000">
                                          <p:val>
                                            <p:strVal val="#ppt_x"/>
                                          </p:val>
                                        </p:tav>
                                      </p:tavLst>
                                    </p:anim>
                                    <p:anim calcmode="lin" valueType="num">
                                      <p:cBhvr>
                                        <p:cTn id="30" dur="1000" fill="hold"/>
                                        <p:tgtEl>
                                          <p:spTgt spid="148"/>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58"/>
                                        </p:tgtEl>
                                        <p:attrNameLst>
                                          <p:attrName>style.visibility</p:attrName>
                                        </p:attrNameLst>
                                      </p:cBhvr>
                                      <p:to>
                                        <p:strVal val="visible"/>
                                      </p:to>
                                    </p:set>
                                    <p:anim calcmode="lin" valueType="num">
                                      <p:cBhvr>
                                        <p:cTn id="34" dur="1000" fill="hold"/>
                                        <p:tgtEl>
                                          <p:spTgt spid="158"/>
                                        </p:tgtEl>
                                        <p:attrNameLst>
                                          <p:attrName>ppt_w</p:attrName>
                                        </p:attrNameLst>
                                      </p:cBhvr>
                                      <p:tavLst>
                                        <p:tav tm="0">
                                          <p:val>
                                            <p:fltVal val="0"/>
                                          </p:val>
                                        </p:tav>
                                        <p:tav tm="100000">
                                          <p:val>
                                            <p:strVal val="#ppt_w"/>
                                          </p:val>
                                        </p:tav>
                                      </p:tavLst>
                                    </p:anim>
                                    <p:anim calcmode="lin" valueType="num">
                                      <p:cBhvr>
                                        <p:cTn id="35" dur="1000" fill="hold"/>
                                        <p:tgtEl>
                                          <p:spTgt spid="158"/>
                                        </p:tgtEl>
                                        <p:attrNameLst>
                                          <p:attrName>ppt_h</p:attrName>
                                        </p:attrNameLst>
                                      </p:cBhvr>
                                      <p:tavLst>
                                        <p:tav tm="0">
                                          <p:val>
                                            <p:fltVal val="0"/>
                                          </p:val>
                                        </p:tav>
                                        <p:tav tm="100000">
                                          <p:val>
                                            <p:strVal val="#ppt_h"/>
                                          </p:val>
                                        </p:tav>
                                      </p:tavLst>
                                    </p:anim>
                                    <p:anim calcmode="lin" valueType="num">
                                      <p:cBhvr>
                                        <p:cTn id="36" dur="1000" fill="hold"/>
                                        <p:tgtEl>
                                          <p:spTgt spid="158"/>
                                        </p:tgtEl>
                                        <p:attrNameLst>
                                          <p:attrName>style.rotation</p:attrName>
                                        </p:attrNameLst>
                                      </p:cBhvr>
                                      <p:tavLst>
                                        <p:tav tm="0">
                                          <p:val>
                                            <p:fltVal val="90"/>
                                          </p:val>
                                        </p:tav>
                                        <p:tav tm="100000">
                                          <p:val>
                                            <p:fltVal val="0"/>
                                          </p:val>
                                        </p:tav>
                                      </p:tavLst>
                                    </p:anim>
                                    <p:animEffect transition="in" filter="fade">
                                      <p:cBhvr>
                                        <p:cTn id="37" dur="1000"/>
                                        <p:tgtEl>
                                          <p:spTgt spid="158"/>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63"/>
                                        </p:tgtEl>
                                        <p:attrNameLst>
                                          <p:attrName>style.visibility</p:attrName>
                                        </p:attrNameLst>
                                      </p:cBhvr>
                                      <p:to>
                                        <p:strVal val="visible"/>
                                      </p:to>
                                    </p:set>
                                    <p:animEffect transition="in" filter="wheel(1)">
                                      <p:cBhvr>
                                        <p:cTn id="41" dur="2000"/>
                                        <p:tgtEl>
                                          <p:spTgt spid="16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47"/>
                                        </p:tgtEl>
                                        <p:attrNameLst>
                                          <p:attrName>style.visibility</p:attrName>
                                        </p:attrNameLst>
                                      </p:cBhvr>
                                      <p:to>
                                        <p:strVal val="visible"/>
                                      </p:to>
                                    </p:set>
                                    <p:animEffect transition="in" filter="fade">
                                      <p:cBhvr>
                                        <p:cTn id="45" dur="1000"/>
                                        <p:tgtEl>
                                          <p:spTgt spid="147"/>
                                        </p:tgtEl>
                                      </p:cBhvr>
                                    </p:animEffect>
                                    <p:anim calcmode="lin" valueType="num">
                                      <p:cBhvr>
                                        <p:cTn id="46" dur="1000" fill="hold"/>
                                        <p:tgtEl>
                                          <p:spTgt spid="147"/>
                                        </p:tgtEl>
                                        <p:attrNameLst>
                                          <p:attrName>ppt_x</p:attrName>
                                        </p:attrNameLst>
                                      </p:cBhvr>
                                      <p:tavLst>
                                        <p:tav tm="0">
                                          <p:val>
                                            <p:strVal val="#ppt_x"/>
                                          </p:val>
                                        </p:tav>
                                        <p:tav tm="100000">
                                          <p:val>
                                            <p:strVal val="#ppt_x"/>
                                          </p:val>
                                        </p:tav>
                                      </p:tavLst>
                                    </p:anim>
                                    <p:anim calcmode="lin" valueType="num">
                                      <p:cBhvr>
                                        <p:cTn id="47" dur="1000" fill="hold"/>
                                        <p:tgtEl>
                                          <p:spTgt spid="147"/>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65"/>
                                        </p:tgtEl>
                                        <p:attrNameLst>
                                          <p:attrName>style.visibility</p:attrName>
                                        </p:attrNameLst>
                                      </p:cBhvr>
                                      <p:to>
                                        <p:strVal val="visible"/>
                                      </p:to>
                                    </p:set>
                                    <p:anim calcmode="lin" valueType="num">
                                      <p:cBhvr>
                                        <p:cTn id="51" dur="1000" fill="hold"/>
                                        <p:tgtEl>
                                          <p:spTgt spid="165"/>
                                        </p:tgtEl>
                                        <p:attrNameLst>
                                          <p:attrName>ppt_w</p:attrName>
                                        </p:attrNameLst>
                                      </p:cBhvr>
                                      <p:tavLst>
                                        <p:tav tm="0">
                                          <p:val>
                                            <p:fltVal val="0"/>
                                          </p:val>
                                        </p:tav>
                                        <p:tav tm="100000">
                                          <p:val>
                                            <p:strVal val="#ppt_w"/>
                                          </p:val>
                                        </p:tav>
                                      </p:tavLst>
                                    </p:anim>
                                    <p:anim calcmode="lin" valueType="num">
                                      <p:cBhvr>
                                        <p:cTn id="52" dur="1000" fill="hold"/>
                                        <p:tgtEl>
                                          <p:spTgt spid="165"/>
                                        </p:tgtEl>
                                        <p:attrNameLst>
                                          <p:attrName>ppt_h</p:attrName>
                                        </p:attrNameLst>
                                      </p:cBhvr>
                                      <p:tavLst>
                                        <p:tav tm="0">
                                          <p:val>
                                            <p:fltVal val="0"/>
                                          </p:val>
                                        </p:tav>
                                        <p:tav tm="100000">
                                          <p:val>
                                            <p:strVal val="#ppt_h"/>
                                          </p:val>
                                        </p:tav>
                                      </p:tavLst>
                                    </p:anim>
                                    <p:anim calcmode="lin" valueType="num">
                                      <p:cBhvr>
                                        <p:cTn id="53" dur="1000" fill="hold"/>
                                        <p:tgtEl>
                                          <p:spTgt spid="165"/>
                                        </p:tgtEl>
                                        <p:attrNameLst>
                                          <p:attrName>style.rotation</p:attrName>
                                        </p:attrNameLst>
                                      </p:cBhvr>
                                      <p:tavLst>
                                        <p:tav tm="0">
                                          <p:val>
                                            <p:fltVal val="90"/>
                                          </p:val>
                                        </p:tav>
                                        <p:tav tm="100000">
                                          <p:val>
                                            <p:fltVal val="0"/>
                                          </p:val>
                                        </p:tav>
                                      </p:tavLst>
                                    </p:anim>
                                    <p:animEffect transition="in" filter="fade">
                                      <p:cBhvr>
                                        <p:cTn id="54" dur="1000"/>
                                        <p:tgtEl>
                                          <p:spTgt spid="165"/>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71"/>
                                        </p:tgtEl>
                                        <p:attrNameLst>
                                          <p:attrName>style.visibility</p:attrName>
                                        </p:attrNameLst>
                                      </p:cBhvr>
                                      <p:to>
                                        <p:strVal val="visible"/>
                                      </p:to>
                                    </p:set>
                                    <p:animEffect transition="in" filter="wheel(1)">
                                      <p:cBhvr>
                                        <p:cTn id="58" dur="2000"/>
                                        <p:tgtEl>
                                          <p:spTgt spid="17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49"/>
                                        </p:tgtEl>
                                        <p:attrNameLst>
                                          <p:attrName>style.visibility</p:attrName>
                                        </p:attrNameLst>
                                      </p:cBhvr>
                                      <p:to>
                                        <p:strVal val="visible"/>
                                      </p:to>
                                    </p:set>
                                    <p:animEffect transition="in" filter="fade">
                                      <p:cBhvr>
                                        <p:cTn id="62" dur="1000"/>
                                        <p:tgtEl>
                                          <p:spTgt spid="149"/>
                                        </p:tgtEl>
                                      </p:cBhvr>
                                    </p:animEffect>
                                    <p:anim calcmode="lin" valueType="num">
                                      <p:cBhvr>
                                        <p:cTn id="63" dur="1000" fill="hold"/>
                                        <p:tgtEl>
                                          <p:spTgt spid="149"/>
                                        </p:tgtEl>
                                        <p:attrNameLst>
                                          <p:attrName>ppt_x</p:attrName>
                                        </p:attrNameLst>
                                      </p:cBhvr>
                                      <p:tavLst>
                                        <p:tav tm="0">
                                          <p:val>
                                            <p:strVal val="#ppt_x"/>
                                          </p:val>
                                        </p:tav>
                                        <p:tav tm="100000">
                                          <p:val>
                                            <p:strVal val="#ppt_x"/>
                                          </p:val>
                                        </p:tav>
                                      </p:tavLst>
                                    </p:anim>
                                    <p:anim calcmode="lin" valueType="num">
                                      <p:cBhvr>
                                        <p:cTn id="64" dur="1000" fill="hold"/>
                                        <p:tgtEl>
                                          <p:spTgt spid="1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147" grpId="0"/>
      <p:bldP spid="148" grpId="0"/>
      <p:bldP spid="149" grpId="0"/>
      <p:bldGraphic spid="163" grpId="0">
        <p:bldAsOne/>
      </p:bldGraphic>
      <p:bldGraphic spid="164" grpId="0">
        <p:bldAsOne/>
      </p:bldGraphic>
      <p:bldGraphic spid="17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2019-09-18T22:24:13Z</dcterms:modified>
</cp:coreProperties>
</file>