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CCD9-4FF3-85B4-D8CF76D14C5A}"/>
              </c:ext>
            </c:extLst>
          </c:dPt>
          <c:dPt>
            <c:idx val="1"/>
            <c:bubble3D val="0"/>
            <c:extLst>
              <c:ext xmlns:c16="http://schemas.microsoft.com/office/drawing/2014/chart" uri="{C3380CC4-5D6E-409C-BE32-E72D297353CC}">
                <c16:uniqueId val="{00000001-CCD9-4FF3-85B4-D8CF76D14C5A}"/>
              </c:ext>
            </c:extLst>
          </c:dPt>
          <c:dPt>
            <c:idx val="2"/>
            <c:bubble3D val="0"/>
            <c:extLst>
              <c:ext xmlns:c16="http://schemas.microsoft.com/office/drawing/2014/chart" uri="{C3380CC4-5D6E-409C-BE32-E72D297353CC}">
                <c16:uniqueId val="{00000002-CCD9-4FF3-85B4-D8CF76D14C5A}"/>
              </c:ext>
            </c:extLst>
          </c:dPt>
          <c:dPt>
            <c:idx val="3"/>
            <c:bubble3D val="0"/>
            <c:extLst>
              <c:ext xmlns:c16="http://schemas.microsoft.com/office/drawing/2014/chart" uri="{C3380CC4-5D6E-409C-BE32-E72D297353CC}">
                <c16:uniqueId val="{00000003-CCD9-4FF3-85B4-D8CF76D14C5A}"/>
              </c:ext>
            </c:extLst>
          </c:dPt>
          <c:dPt>
            <c:idx val="4"/>
            <c:bubble3D val="0"/>
            <c:extLst>
              <c:ext xmlns:c16="http://schemas.microsoft.com/office/drawing/2014/chart" uri="{C3380CC4-5D6E-409C-BE32-E72D297353CC}">
                <c16:uniqueId val="{00000004-CCD9-4FF3-85B4-D8CF76D14C5A}"/>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CCD9-4FF3-85B4-D8CF76D14C5A}"/>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CCD9-4FF3-85B4-D8CF76D14C5A}"/>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CCD9-4FF3-85B4-D8CF76D14C5A}"/>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CCD9-4FF3-85B4-D8CF76D14C5A}"/>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CCD9-4FF3-85B4-D8CF76D14C5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CCD9-4FF3-85B4-D8CF76D14C5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F34-44DF-AB53-AAE9F5E8BFD2}"/>
              </c:ext>
            </c:extLst>
          </c:dPt>
          <c:dPt>
            <c:idx val="1"/>
            <c:bubble3D val="0"/>
            <c:extLst>
              <c:ext xmlns:c16="http://schemas.microsoft.com/office/drawing/2014/chart" uri="{C3380CC4-5D6E-409C-BE32-E72D297353CC}">
                <c16:uniqueId val="{00000001-5F34-44DF-AB53-AAE9F5E8BFD2}"/>
              </c:ext>
            </c:extLst>
          </c:dPt>
          <c:dPt>
            <c:idx val="2"/>
            <c:bubble3D val="0"/>
            <c:extLst>
              <c:ext xmlns:c16="http://schemas.microsoft.com/office/drawing/2014/chart" uri="{C3380CC4-5D6E-409C-BE32-E72D297353CC}">
                <c16:uniqueId val="{00000002-5F34-44DF-AB53-AAE9F5E8BFD2}"/>
              </c:ext>
            </c:extLst>
          </c:dPt>
          <c:dPt>
            <c:idx val="3"/>
            <c:bubble3D val="0"/>
            <c:extLst>
              <c:ext xmlns:c16="http://schemas.microsoft.com/office/drawing/2014/chart" uri="{C3380CC4-5D6E-409C-BE32-E72D297353CC}">
                <c16:uniqueId val="{00000003-5F34-44DF-AB53-AAE9F5E8BFD2}"/>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5F34-44DF-AB53-AAE9F5E8BFD2}"/>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5F34-44DF-AB53-AAE9F5E8BFD2}"/>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5F34-44DF-AB53-AAE9F5E8BFD2}"/>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5F34-44DF-AB53-AAE9F5E8BFD2}"/>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5F34-44DF-AB53-AAE9F5E8BFD2}"/>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5F34-44DF-AB53-AAE9F5E8BFD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5F34-44DF-AB53-AAE9F5E8BFD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DAED-4D30-8506-83F993B621EE}"/>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DAED-4D30-8506-83F993B621EE}"/>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DAED-4D30-8506-83F993B621EE}"/>
              </c:ext>
            </c:extLst>
          </c:dPt>
          <c:dPt>
            <c:idx val="3"/>
            <c:bubble3D val="0"/>
            <c:extLst>
              <c:ext xmlns:c16="http://schemas.microsoft.com/office/drawing/2014/chart" uri="{C3380CC4-5D6E-409C-BE32-E72D297353CC}">
                <c16:uniqueId val="{00000006-DAED-4D30-8506-83F993B621EE}"/>
              </c:ext>
            </c:extLst>
          </c:dPt>
          <c:dPt>
            <c:idx val="4"/>
            <c:bubble3D val="0"/>
            <c:extLst>
              <c:ext xmlns:c16="http://schemas.microsoft.com/office/drawing/2014/chart" uri="{C3380CC4-5D6E-409C-BE32-E72D297353CC}">
                <c16:uniqueId val="{00000007-DAED-4D30-8506-83F993B621EE}"/>
              </c:ext>
            </c:extLst>
          </c:dPt>
          <c:dPt>
            <c:idx val="5"/>
            <c:bubble3D val="0"/>
            <c:extLst>
              <c:ext xmlns:c16="http://schemas.microsoft.com/office/drawing/2014/chart" uri="{C3380CC4-5D6E-409C-BE32-E72D297353CC}">
                <c16:uniqueId val="{00000008-DAED-4D30-8506-83F993B621EE}"/>
              </c:ext>
            </c:extLst>
          </c:dPt>
          <c:dPt>
            <c:idx val="6"/>
            <c:bubble3D val="0"/>
            <c:extLst>
              <c:ext xmlns:c16="http://schemas.microsoft.com/office/drawing/2014/chart" uri="{C3380CC4-5D6E-409C-BE32-E72D297353CC}">
                <c16:uniqueId val="{00000009-DAED-4D30-8506-83F993B621EE}"/>
              </c:ext>
            </c:extLst>
          </c:dPt>
          <c:dPt>
            <c:idx val="7"/>
            <c:bubble3D val="0"/>
            <c:extLst>
              <c:ext xmlns:c16="http://schemas.microsoft.com/office/drawing/2014/chart" uri="{C3380CC4-5D6E-409C-BE32-E72D297353CC}">
                <c16:uniqueId val="{0000000A-DAED-4D30-8506-83F993B621EE}"/>
              </c:ext>
            </c:extLst>
          </c:dPt>
          <c:dPt>
            <c:idx val="8"/>
            <c:bubble3D val="0"/>
            <c:extLst>
              <c:ext xmlns:c16="http://schemas.microsoft.com/office/drawing/2014/chart" uri="{C3380CC4-5D6E-409C-BE32-E72D297353CC}">
                <c16:uniqueId val="{0000000B-DAED-4D30-8506-83F993B621EE}"/>
              </c:ext>
            </c:extLst>
          </c:dPt>
          <c:dPt>
            <c:idx val="9"/>
            <c:bubble3D val="0"/>
            <c:extLst>
              <c:ext xmlns:c16="http://schemas.microsoft.com/office/drawing/2014/chart" uri="{C3380CC4-5D6E-409C-BE32-E72D297353CC}">
                <c16:uniqueId val="{0000000C-DAED-4D30-8506-83F993B621E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AED-4D30-8506-83F993B621E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58630" y="1021326"/>
            <a:ext cx="5486400" cy="4612806"/>
            <a:chOff x="0" y="0"/>
            <a:chExt cx="10139199" cy="8525300"/>
          </a:xfrm>
          <a:solidFill>
            <a:schemeClr val="bg1">
              <a:lumMod val="65000"/>
            </a:schemeClr>
          </a:solidFill>
          <a:effectLst>
            <a:outerShdw blurRad="50800" dist="38100" dir="18900000" algn="bl" rotWithShape="0">
              <a:prstClr val="black">
                <a:alpha val="40000"/>
              </a:prstClr>
            </a:outerShdw>
          </a:effectLst>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SPAIN MAP</a:t>
            </a:r>
          </a:p>
          <a:p>
            <a:r>
              <a:rPr lang="en-US" dirty="0">
                <a:solidFill>
                  <a:srgbClr val="56595E"/>
                </a:solidFill>
                <a:latin typeface="Candara" panose="020E0502030303020204" pitchFamily="34" charset="0"/>
              </a:rPr>
              <a:t>Your Subtitle</a:t>
            </a:r>
          </a:p>
        </p:txBody>
      </p:sp>
      <p:sp>
        <p:nvSpPr>
          <p:cNvPr id="111" name="TextBox 110">
            <a:extLst>
              <a:ext uri="{FF2B5EF4-FFF2-40B4-BE49-F238E27FC236}">
                <a16:creationId xmlns:a16="http://schemas.microsoft.com/office/drawing/2014/main" id="{5B091C7B-B823-4EDB-A1E4-9FBED33A45AB}"/>
              </a:ext>
            </a:extLst>
          </p:cNvPr>
          <p:cNvSpPr txBox="1"/>
          <p:nvPr/>
        </p:nvSpPr>
        <p:spPr>
          <a:xfrm>
            <a:off x="8074091" y="1500825"/>
            <a:ext cx="3890993"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2" name="TextBox 111">
            <a:extLst>
              <a:ext uri="{FF2B5EF4-FFF2-40B4-BE49-F238E27FC236}">
                <a16:creationId xmlns:a16="http://schemas.microsoft.com/office/drawing/2014/main" id="{9C7C22F5-66DB-4A6C-A6C9-AE0CDD848CB4}"/>
              </a:ext>
            </a:extLst>
          </p:cNvPr>
          <p:cNvSpPr txBox="1"/>
          <p:nvPr/>
        </p:nvSpPr>
        <p:spPr>
          <a:xfrm>
            <a:off x="483605" y="2981103"/>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3" name="TextBox 112">
            <a:extLst>
              <a:ext uri="{FF2B5EF4-FFF2-40B4-BE49-F238E27FC236}">
                <a16:creationId xmlns:a16="http://schemas.microsoft.com/office/drawing/2014/main" id="{F4A3407C-4903-4DA5-85A6-B6554E739831}"/>
              </a:ext>
            </a:extLst>
          </p:cNvPr>
          <p:cNvSpPr txBox="1"/>
          <p:nvPr/>
        </p:nvSpPr>
        <p:spPr>
          <a:xfrm>
            <a:off x="6474879" y="516826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14" name="Group 113">
            <a:extLst>
              <a:ext uri="{FF2B5EF4-FFF2-40B4-BE49-F238E27FC236}">
                <a16:creationId xmlns:a16="http://schemas.microsoft.com/office/drawing/2014/main" id="{D6E14C3D-3ACD-4A27-973E-0609A66CD9DD}"/>
              </a:ext>
            </a:extLst>
          </p:cNvPr>
          <p:cNvGrpSpPr/>
          <p:nvPr/>
        </p:nvGrpSpPr>
        <p:grpSpPr>
          <a:xfrm>
            <a:off x="2419342" y="2104906"/>
            <a:ext cx="3594912" cy="1375905"/>
            <a:chOff x="1068351" y="3041919"/>
            <a:chExt cx="3594912" cy="1375905"/>
          </a:xfrm>
        </p:grpSpPr>
        <p:sp>
          <p:nvSpPr>
            <p:cNvPr id="115" name="Freeform: Shape 114">
              <a:extLst>
                <a:ext uri="{FF2B5EF4-FFF2-40B4-BE49-F238E27FC236}">
                  <a16:creationId xmlns:a16="http://schemas.microsoft.com/office/drawing/2014/main" id="{BBCAE73D-ABD8-4648-8C69-B30848F9BFCC}"/>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6" name="Oval 115">
              <a:extLst>
                <a:ext uri="{FF2B5EF4-FFF2-40B4-BE49-F238E27FC236}">
                  <a16:creationId xmlns:a16="http://schemas.microsoft.com/office/drawing/2014/main" id="{2B8B14B2-951B-4BF2-BBF5-1372541A1CE4}"/>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7" name="Graphic 26" descr="Hike">
              <a:extLst>
                <a:ext uri="{FF2B5EF4-FFF2-40B4-BE49-F238E27FC236}">
                  <a16:creationId xmlns:a16="http://schemas.microsoft.com/office/drawing/2014/main" id="{64B3101E-D0F8-4ED0-9677-A7097A67DB1C}"/>
                </a:ext>
              </a:extLst>
            </p:cNvPr>
            <p:cNvGrpSpPr>
              <a:grpSpLocks noChangeAspect="1"/>
            </p:cNvGrpSpPr>
            <p:nvPr/>
          </p:nvGrpSpPr>
          <p:grpSpPr>
            <a:xfrm>
              <a:off x="3815650" y="3311749"/>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5D78BF4E-9424-4889-97D8-80678FBBF7B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55F36DD-4133-4EE9-AF30-14000F2DAE6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0573E99-8193-4258-B96F-AC918FECCEA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18" name="Text Box 10">
              <a:extLst>
                <a:ext uri="{FF2B5EF4-FFF2-40B4-BE49-F238E27FC236}">
                  <a16:creationId xmlns:a16="http://schemas.microsoft.com/office/drawing/2014/main" id="{CE4652B6-B3C2-4578-A782-D299DAF4B63D}"/>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44" name="Group 143">
            <a:extLst>
              <a:ext uri="{FF2B5EF4-FFF2-40B4-BE49-F238E27FC236}">
                <a16:creationId xmlns:a16="http://schemas.microsoft.com/office/drawing/2014/main" id="{58297938-B22B-4DDA-8B95-DE98F45EDAAC}"/>
              </a:ext>
            </a:extLst>
          </p:cNvPr>
          <p:cNvGrpSpPr/>
          <p:nvPr/>
        </p:nvGrpSpPr>
        <p:grpSpPr>
          <a:xfrm>
            <a:off x="6313646" y="656512"/>
            <a:ext cx="3509383" cy="1375905"/>
            <a:chOff x="5365323" y="1470099"/>
            <a:chExt cx="3509383" cy="1375905"/>
          </a:xfrm>
        </p:grpSpPr>
        <p:sp>
          <p:nvSpPr>
            <p:cNvPr id="145" name="Freeform: Shape 144">
              <a:extLst>
                <a:ext uri="{FF2B5EF4-FFF2-40B4-BE49-F238E27FC236}">
                  <a16:creationId xmlns:a16="http://schemas.microsoft.com/office/drawing/2014/main" id="{440862C7-DF80-4ECB-B9E5-8F51879630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6" name="Oval 145">
              <a:extLst>
                <a:ext uri="{FF2B5EF4-FFF2-40B4-BE49-F238E27FC236}">
                  <a16:creationId xmlns:a16="http://schemas.microsoft.com/office/drawing/2014/main" id="{A69BFFE0-AA66-4CC1-8D94-EE4DBC314A0A}"/>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7" name="Graphic 146" descr="Tent">
              <a:extLst>
                <a:ext uri="{FF2B5EF4-FFF2-40B4-BE49-F238E27FC236}">
                  <a16:creationId xmlns:a16="http://schemas.microsoft.com/office/drawing/2014/main" id="{25B41C91-B664-4F0D-8E41-BDBEE76E7A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48" name="Text Box 10">
              <a:extLst>
                <a:ext uri="{FF2B5EF4-FFF2-40B4-BE49-F238E27FC236}">
                  <a16:creationId xmlns:a16="http://schemas.microsoft.com/office/drawing/2014/main" id="{4C92EFA1-D4B5-47E7-B16B-59A4B57B8E33}"/>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49" name="Chart 148">
            <a:extLst>
              <a:ext uri="{FF2B5EF4-FFF2-40B4-BE49-F238E27FC236}">
                <a16:creationId xmlns:a16="http://schemas.microsoft.com/office/drawing/2014/main" id="{940F812F-2F0A-4748-B682-7C4C6AA92C74}"/>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0" name="Chart 149">
            <a:extLst>
              <a:ext uri="{FF2B5EF4-FFF2-40B4-BE49-F238E27FC236}">
                <a16:creationId xmlns:a16="http://schemas.microsoft.com/office/drawing/2014/main" id="{EC99A7BF-1CA7-4AAD-ADDC-75DB1FD8E2A6}"/>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51" name="Group 150">
            <a:extLst>
              <a:ext uri="{FF2B5EF4-FFF2-40B4-BE49-F238E27FC236}">
                <a16:creationId xmlns:a16="http://schemas.microsoft.com/office/drawing/2014/main" id="{FF088FF3-856C-4FE0-A927-EE65DF6ED56F}"/>
              </a:ext>
            </a:extLst>
          </p:cNvPr>
          <p:cNvGrpSpPr/>
          <p:nvPr/>
        </p:nvGrpSpPr>
        <p:grpSpPr>
          <a:xfrm>
            <a:off x="5237426" y="4183922"/>
            <a:ext cx="3509383" cy="1375905"/>
            <a:chOff x="5011839" y="4261539"/>
            <a:chExt cx="3509383" cy="1375905"/>
          </a:xfrm>
        </p:grpSpPr>
        <p:grpSp>
          <p:nvGrpSpPr>
            <p:cNvPr id="152" name="Group 151">
              <a:extLst>
                <a:ext uri="{FF2B5EF4-FFF2-40B4-BE49-F238E27FC236}">
                  <a16:creationId xmlns:a16="http://schemas.microsoft.com/office/drawing/2014/main" id="{A5BEBACA-F26E-4C91-832F-04BE490CBF66}"/>
                </a:ext>
              </a:extLst>
            </p:cNvPr>
            <p:cNvGrpSpPr/>
            <p:nvPr/>
          </p:nvGrpSpPr>
          <p:grpSpPr>
            <a:xfrm>
              <a:off x="5011839" y="4261539"/>
              <a:ext cx="3509383" cy="1375905"/>
              <a:chOff x="6611704" y="3606840"/>
              <a:chExt cx="3509383" cy="1375905"/>
            </a:xfrm>
          </p:grpSpPr>
          <p:sp>
            <p:nvSpPr>
              <p:cNvPr id="154" name="Freeform: Shape 153">
                <a:extLst>
                  <a:ext uri="{FF2B5EF4-FFF2-40B4-BE49-F238E27FC236}">
                    <a16:creationId xmlns:a16="http://schemas.microsoft.com/office/drawing/2014/main" id="{BA68A05D-9606-46E9-A996-F4E2D30BA182}"/>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Text Box 10">
                <a:extLst>
                  <a:ext uri="{FF2B5EF4-FFF2-40B4-BE49-F238E27FC236}">
                    <a16:creationId xmlns:a16="http://schemas.microsoft.com/office/drawing/2014/main" id="{39350857-57BC-4277-9E2B-0C57A85A83D6}"/>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56" name="Oval 155">
                <a:extLst>
                  <a:ext uri="{FF2B5EF4-FFF2-40B4-BE49-F238E27FC236}">
                    <a16:creationId xmlns:a16="http://schemas.microsoft.com/office/drawing/2014/main" id="{6A3DAD18-C1FD-4EF1-B04E-090F07433EB7}"/>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3" name="Freeform 3">
              <a:extLst>
                <a:ext uri="{FF2B5EF4-FFF2-40B4-BE49-F238E27FC236}">
                  <a16:creationId xmlns:a16="http://schemas.microsoft.com/office/drawing/2014/main" id="{76064AA9-4435-4990-A821-70958CDBBA21}"/>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57" name="Chart 156">
            <a:extLst>
              <a:ext uri="{FF2B5EF4-FFF2-40B4-BE49-F238E27FC236}">
                <a16:creationId xmlns:a16="http://schemas.microsoft.com/office/drawing/2014/main" id="{68E9AB86-489D-43F6-9D8E-B244FA890481}"/>
              </a:ext>
            </a:extLst>
          </p:cNvPr>
          <p:cNvGraphicFramePr>
            <a:graphicFrameLocks noChangeAspect="1"/>
          </p:cNvGraphicFramePr>
          <p:nvPr>
            <p:extLst/>
          </p:nvPr>
        </p:nvGraphicFramePr>
        <p:xfrm>
          <a:off x="5046270" y="39640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50" name="Picture 49">
            <a:hlinkClick r:id="rId7"/>
            <a:extLst>
              <a:ext uri="{FF2B5EF4-FFF2-40B4-BE49-F238E27FC236}">
                <a16:creationId xmlns:a16="http://schemas.microsoft.com/office/drawing/2014/main" id="{437DCA5A-1918-4C32-983E-40016CDF27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663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14"/>
                                        </p:tgtEl>
                                        <p:attrNameLst>
                                          <p:attrName>style.visibility</p:attrName>
                                        </p:attrNameLst>
                                      </p:cBhvr>
                                      <p:to>
                                        <p:strVal val="visible"/>
                                      </p:to>
                                    </p:set>
                                    <p:anim calcmode="lin" valueType="num">
                                      <p:cBhvr>
                                        <p:cTn id="17" dur="1000" fill="hold"/>
                                        <p:tgtEl>
                                          <p:spTgt spid="114"/>
                                        </p:tgtEl>
                                        <p:attrNameLst>
                                          <p:attrName>ppt_w</p:attrName>
                                        </p:attrNameLst>
                                      </p:cBhvr>
                                      <p:tavLst>
                                        <p:tav tm="0">
                                          <p:val>
                                            <p:fltVal val="0"/>
                                          </p:val>
                                        </p:tav>
                                        <p:tav tm="100000">
                                          <p:val>
                                            <p:strVal val="#ppt_w"/>
                                          </p:val>
                                        </p:tav>
                                      </p:tavLst>
                                    </p:anim>
                                    <p:anim calcmode="lin" valueType="num">
                                      <p:cBhvr>
                                        <p:cTn id="18" dur="1000" fill="hold"/>
                                        <p:tgtEl>
                                          <p:spTgt spid="114"/>
                                        </p:tgtEl>
                                        <p:attrNameLst>
                                          <p:attrName>ppt_h</p:attrName>
                                        </p:attrNameLst>
                                      </p:cBhvr>
                                      <p:tavLst>
                                        <p:tav tm="0">
                                          <p:val>
                                            <p:fltVal val="0"/>
                                          </p:val>
                                        </p:tav>
                                        <p:tav tm="100000">
                                          <p:val>
                                            <p:strVal val="#ppt_h"/>
                                          </p:val>
                                        </p:tav>
                                      </p:tavLst>
                                    </p:anim>
                                    <p:anim calcmode="lin" valueType="num">
                                      <p:cBhvr>
                                        <p:cTn id="19" dur="1000" fill="hold"/>
                                        <p:tgtEl>
                                          <p:spTgt spid="114"/>
                                        </p:tgtEl>
                                        <p:attrNameLst>
                                          <p:attrName>style.rotation</p:attrName>
                                        </p:attrNameLst>
                                      </p:cBhvr>
                                      <p:tavLst>
                                        <p:tav tm="0">
                                          <p:val>
                                            <p:fltVal val="90"/>
                                          </p:val>
                                        </p:tav>
                                        <p:tav tm="100000">
                                          <p:val>
                                            <p:fltVal val="0"/>
                                          </p:val>
                                        </p:tav>
                                      </p:tavLst>
                                    </p:anim>
                                    <p:animEffect transition="in" filter="fade">
                                      <p:cBhvr>
                                        <p:cTn id="20" dur="1000"/>
                                        <p:tgtEl>
                                          <p:spTgt spid="114"/>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50"/>
                                        </p:tgtEl>
                                        <p:attrNameLst>
                                          <p:attrName>style.visibility</p:attrName>
                                        </p:attrNameLst>
                                      </p:cBhvr>
                                      <p:to>
                                        <p:strVal val="visible"/>
                                      </p:to>
                                    </p:set>
                                    <p:animEffect transition="in" filter="wheel(1)">
                                      <p:cBhvr>
                                        <p:cTn id="24" dur="2000"/>
                                        <p:tgtEl>
                                          <p:spTgt spid="150"/>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12"/>
                                        </p:tgtEl>
                                        <p:attrNameLst>
                                          <p:attrName>style.visibility</p:attrName>
                                        </p:attrNameLst>
                                      </p:cBhvr>
                                      <p:to>
                                        <p:strVal val="visible"/>
                                      </p:to>
                                    </p:set>
                                    <p:animEffect transition="in" filter="fade">
                                      <p:cBhvr>
                                        <p:cTn id="28" dur="1000"/>
                                        <p:tgtEl>
                                          <p:spTgt spid="112"/>
                                        </p:tgtEl>
                                      </p:cBhvr>
                                    </p:animEffect>
                                    <p:anim calcmode="lin" valueType="num">
                                      <p:cBhvr>
                                        <p:cTn id="29" dur="1000" fill="hold"/>
                                        <p:tgtEl>
                                          <p:spTgt spid="112"/>
                                        </p:tgtEl>
                                        <p:attrNameLst>
                                          <p:attrName>ppt_x</p:attrName>
                                        </p:attrNameLst>
                                      </p:cBhvr>
                                      <p:tavLst>
                                        <p:tav tm="0">
                                          <p:val>
                                            <p:strVal val="#ppt_x"/>
                                          </p:val>
                                        </p:tav>
                                        <p:tav tm="100000">
                                          <p:val>
                                            <p:strVal val="#ppt_x"/>
                                          </p:val>
                                        </p:tav>
                                      </p:tavLst>
                                    </p:anim>
                                    <p:anim calcmode="lin" valueType="num">
                                      <p:cBhvr>
                                        <p:cTn id="30" dur="1000" fill="hold"/>
                                        <p:tgtEl>
                                          <p:spTgt spid="112"/>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44"/>
                                        </p:tgtEl>
                                        <p:attrNameLst>
                                          <p:attrName>style.visibility</p:attrName>
                                        </p:attrNameLst>
                                      </p:cBhvr>
                                      <p:to>
                                        <p:strVal val="visible"/>
                                      </p:to>
                                    </p:set>
                                    <p:anim calcmode="lin" valueType="num">
                                      <p:cBhvr>
                                        <p:cTn id="34" dur="1000" fill="hold"/>
                                        <p:tgtEl>
                                          <p:spTgt spid="144"/>
                                        </p:tgtEl>
                                        <p:attrNameLst>
                                          <p:attrName>ppt_w</p:attrName>
                                        </p:attrNameLst>
                                      </p:cBhvr>
                                      <p:tavLst>
                                        <p:tav tm="0">
                                          <p:val>
                                            <p:fltVal val="0"/>
                                          </p:val>
                                        </p:tav>
                                        <p:tav tm="100000">
                                          <p:val>
                                            <p:strVal val="#ppt_w"/>
                                          </p:val>
                                        </p:tav>
                                      </p:tavLst>
                                    </p:anim>
                                    <p:anim calcmode="lin" valueType="num">
                                      <p:cBhvr>
                                        <p:cTn id="35" dur="1000" fill="hold"/>
                                        <p:tgtEl>
                                          <p:spTgt spid="144"/>
                                        </p:tgtEl>
                                        <p:attrNameLst>
                                          <p:attrName>ppt_h</p:attrName>
                                        </p:attrNameLst>
                                      </p:cBhvr>
                                      <p:tavLst>
                                        <p:tav tm="0">
                                          <p:val>
                                            <p:fltVal val="0"/>
                                          </p:val>
                                        </p:tav>
                                        <p:tav tm="100000">
                                          <p:val>
                                            <p:strVal val="#ppt_h"/>
                                          </p:val>
                                        </p:tav>
                                      </p:tavLst>
                                    </p:anim>
                                    <p:anim calcmode="lin" valueType="num">
                                      <p:cBhvr>
                                        <p:cTn id="36" dur="1000" fill="hold"/>
                                        <p:tgtEl>
                                          <p:spTgt spid="144"/>
                                        </p:tgtEl>
                                        <p:attrNameLst>
                                          <p:attrName>style.rotation</p:attrName>
                                        </p:attrNameLst>
                                      </p:cBhvr>
                                      <p:tavLst>
                                        <p:tav tm="0">
                                          <p:val>
                                            <p:fltVal val="90"/>
                                          </p:val>
                                        </p:tav>
                                        <p:tav tm="100000">
                                          <p:val>
                                            <p:fltVal val="0"/>
                                          </p:val>
                                        </p:tav>
                                      </p:tavLst>
                                    </p:anim>
                                    <p:animEffect transition="in" filter="fade">
                                      <p:cBhvr>
                                        <p:cTn id="37" dur="1000"/>
                                        <p:tgtEl>
                                          <p:spTgt spid="14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49"/>
                                        </p:tgtEl>
                                        <p:attrNameLst>
                                          <p:attrName>style.visibility</p:attrName>
                                        </p:attrNameLst>
                                      </p:cBhvr>
                                      <p:to>
                                        <p:strVal val="visible"/>
                                      </p:to>
                                    </p:set>
                                    <p:animEffect transition="in" filter="wheel(1)">
                                      <p:cBhvr>
                                        <p:cTn id="41" dur="2000"/>
                                        <p:tgtEl>
                                          <p:spTgt spid="149"/>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11"/>
                                        </p:tgtEl>
                                        <p:attrNameLst>
                                          <p:attrName>style.visibility</p:attrName>
                                        </p:attrNameLst>
                                      </p:cBhvr>
                                      <p:to>
                                        <p:strVal val="visible"/>
                                      </p:to>
                                    </p:set>
                                    <p:animEffect transition="in" filter="fade">
                                      <p:cBhvr>
                                        <p:cTn id="45" dur="1000"/>
                                        <p:tgtEl>
                                          <p:spTgt spid="111"/>
                                        </p:tgtEl>
                                      </p:cBhvr>
                                    </p:animEffect>
                                    <p:anim calcmode="lin" valueType="num">
                                      <p:cBhvr>
                                        <p:cTn id="46" dur="1000" fill="hold"/>
                                        <p:tgtEl>
                                          <p:spTgt spid="111"/>
                                        </p:tgtEl>
                                        <p:attrNameLst>
                                          <p:attrName>ppt_x</p:attrName>
                                        </p:attrNameLst>
                                      </p:cBhvr>
                                      <p:tavLst>
                                        <p:tav tm="0">
                                          <p:val>
                                            <p:strVal val="#ppt_x"/>
                                          </p:val>
                                        </p:tav>
                                        <p:tav tm="100000">
                                          <p:val>
                                            <p:strVal val="#ppt_x"/>
                                          </p:val>
                                        </p:tav>
                                      </p:tavLst>
                                    </p:anim>
                                    <p:anim calcmode="lin" valueType="num">
                                      <p:cBhvr>
                                        <p:cTn id="47" dur="1000" fill="hold"/>
                                        <p:tgtEl>
                                          <p:spTgt spid="111"/>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51"/>
                                        </p:tgtEl>
                                        <p:attrNameLst>
                                          <p:attrName>style.visibility</p:attrName>
                                        </p:attrNameLst>
                                      </p:cBhvr>
                                      <p:to>
                                        <p:strVal val="visible"/>
                                      </p:to>
                                    </p:set>
                                    <p:anim calcmode="lin" valueType="num">
                                      <p:cBhvr>
                                        <p:cTn id="51" dur="1000" fill="hold"/>
                                        <p:tgtEl>
                                          <p:spTgt spid="151"/>
                                        </p:tgtEl>
                                        <p:attrNameLst>
                                          <p:attrName>ppt_w</p:attrName>
                                        </p:attrNameLst>
                                      </p:cBhvr>
                                      <p:tavLst>
                                        <p:tav tm="0">
                                          <p:val>
                                            <p:fltVal val="0"/>
                                          </p:val>
                                        </p:tav>
                                        <p:tav tm="100000">
                                          <p:val>
                                            <p:strVal val="#ppt_w"/>
                                          </p:val>
                                        </p:tav>
                                      </p:tavLst>
                                    </p:anim>
                                    <p:anim calcmode="lin" valueType="num">
                                      <p:cBhvr>
                                        <p:cTn id="52" dur="1000" fill="hold"/>
                                        <p:tgtEl>
                                          <p:spTgt spid="151"/>
                                        </p:tgtEl>
                                        <p:attrNameLst>
                                          <p:attrName>ppt_h</p:attrName>
                                        </p:attrNameLst>
                                      </p:cBhvr>
                                      <p:tavLst>
                                        <p:tav tm="0">
                                          <p:val>
                                            <p:fltVal val="0"/>
                                          </p:val>
                                        </p:tav>
                                        <p:tav tm="100000">
                                          <p:val>
                                            <p:strVal val="#ppt_h"/>
                                          </p:val>
                                        </p:tav>
                                      </p:tavLst>
                                    </p:anim>
                                    <p:anim calcmode="lin" valueType="num">
                                      <p:cBhvr>
                                        <p:cTn id="53" dur="1000" fill="hold"/>
                                        <p:tgtEl>
                                          <p:spTgt spid="151"/>
                                        </p:tgtEl>
                                        <p:attrNameLst>
                                          <p:attrName>style.rotation</p:attrName>
                                        </p:attrNameLst>
                                      </p:cBhvr>
                                      <p:tavLst>
                                        <p:tav tm="0">
                                          <p:val>
                                            <p:fltVal val="90"/>
                                          </p:val>
                                        </p:tav>
                                        <p:tav tm="100000">
                                          <p:val>
                                            <p:fltVal val="0"/>
                                          </p:val>
                                        </p:tav>
                                      </p:tavLst>
                                    </p:anim>
                                    <p:animEffect transition="in" filter="fade">
                                      <p:cBhvr>
                                        <p:cTn id="54" dur="1000"/>
                                        <p:tgtEl>
                                          <p:spTgt spid="151"/>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57"/>
                                        </p:tgtEl>
                                        <p:attrNameLst>
                                          <p:attrName>style.visibility</p:attrName>
                                        </p:attrNameLst>
                                      </p:cBhvr>
                                      <p:to>
                                        <p:strVal val="visible"/>
                                      </p:to>
                                    </p:set>
                                    <p:animEffect transition="in" filter="wheel(1)">
                                      <p:cBhvr>
                                        <p:cTn id="58" dur="2000"/>
                                        <p:tgtEl>
                                          <p:spTgt spid="157"/>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13"/>
                                        </p:tgtEl>
                                        <p:attrNameLst>
                                          <p:attrName>style.visibility</p:attrName>
                                        </p:attrNameLst>
                                      </p:cBhvr>
                                      <p:to>
                                        <p:strVal val="visible"/>
                                      </p:to>
                                    </p:set>
                                    <p:animEffect transition="in" filter="fade">
                                      <p:cBhvr>
                                        <p:cTn id="62" dur="1000"/>
                                        <p:tgtEl>
                                          <p:spTgt spid="113"/>
                                        </p:tgtEl>
                                      </p:cBhvr>
                                    </p:animEffect>
                                    <p:anim calcmode="lin" valueType="num">
                                      <p:cBhvr>
                                        <p:cTn id="63" dur="1000" fill="hold"/>
                                        <p:tgtEl>
                                          <p:spTgt spid="113"/>
                                        </p:tgtEl>
                                        <p:attrNameLst>
                                          <p:attrName>ppt_x</p:attrName>
                                        </p:attrNameLst>
                                      </p:cBhvr>
                                      <p:tavLst>
                                        <p:tav tm="0">
                                          <p:val>
                                            <p:strVal val="#ppt_x"/>
                                          </p:val>
                                        </p:tav>
                                        <p:tav tm="100000">
                                          <p:val>
                                            <p:strVal val="#ppt_x"/>
                                          </p:val>
                                        </p:tav>
                                      </p:tavLst>
                                    </p:anim>
                                    <p:anim calcmode="lin" valueType="num">
                                      <p:cBhvr>
                                        <p:cTn id="64" dur="1000" fill="hold"/>
                                        <p:tgtEl>
                                          <p:spTgt spid="1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111" grpId="0"/>
      <p:bldP spid="112" grpId="0"/>
      <p:bldP spid="113" grpId="0"/>
      <p:bldGraphic spid="149" grpId="0">
        <p:bldAsOne/>
      </p:bldGraphic>
      <p:bldGraphic spid="150" grpId="0">
        <p:bldAsOne/>
      </p:bldGraphic>
      <p:bldGraphic spid="15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2019-09-18T22:23:13Z</dcterms:modified>
</cp:coreProperties>
</file>