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CCD9-4FF3-85B4-D8CF76D14C5A}"/>
              </c:ext>
            </c:extLst>
          </c:dPt>
          <c:dPt>
            <c:idx val="1"/>
            <c:bubble3D val="0"/>
            <c:extLst>
              <c:ext xmlns:c16="http://schemas.microsoft.com/office/drawing/2014/chart" uri="{C3380CC4-5D6E-409C-BE32-E72D297353CC}">
                <c16:uniqueId val="{00000001-CCD9-4FF3-85B4-D8CF76D14C5A}"/>
              </c:ext>
            </c:extLst>
          </c:dPt>
          <c:dPt>
            <c:idx val="2"/>
            <c:bubble3D val="0"/>
            <c:extLst>
              <c:ext xmlns:c16="http://schemas.microsoft.com/office/drawing/2014/chart" uri="{C3380CC4-5D6E-409C-BE32-E72D297353CC}">
                <c16:uniqueId val="{00000002-CCD9-4FF3-85B4-D8CF76D14C5A}"/>
              </c:ext>
            </c:extLst>
          </c:dPt>
          <c:dPt>
            <c:idx val="3"/>
            <c:bubble3D val="0"/>
            <c:extLst>
              <c:ext xmlns:c16="http://schemas.microsoft.com/office/drawing/2014/chart" uri="{C3380CC4-5D6E-409C-BE32-E72D297353CC}">
                <c16:uniqueId val="{00000003-CCD9-4FF3-85B4-D8CF76D14C5A}"/>
              </c:ext>
            </c:extLst>
          </c:dPt>
          <c:dPt>
            <c:idx val="4"/>
            <c:bubble3D val="0"/>
            <c:extLst>
              <c:ext xmlns:c16="http://schemas.microsoft.com/office/drawing/2014/chart" uri="{C3380CC4-5D6E-409C-BE32-E72D297353CC}">
                <c16:uniqueId val="{00000004-CCD9-4FF3-85B4-D8CF76D14C5A}"/>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CCD9-4FF3-85B4-D8CF76D14C5A}"/>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CCD9-4FF3-85B4-D8CF76D14C5A}"/>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CCD9-4FF3-85B4-D8CF76D14C5A}"/>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CCD9-4FF3-85B4-D8CF76D14C5A}"/>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CCD9-4FF3-85B4-D8CF76D14C5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CCD9-4FF3-85B4-D8CF76D14C5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5F34-44DF-AB53-AAE9F5E8BFD2}"/>
              </c:ext>
            </c:extLst>
          </c:dPt>
          <c:dPt>
            <c:idx val="1"/>
            <c:bubble3D val="0"/>
            <c:extLst>
              <c:ext xmlns:c16="http://schemas.microsoft.com/office/drawing/2014/chart" uri="{C3380CC4-5D6E-409C-BE32-E72D297353CC}">
                <c16:uniqueId val="{00000001-5F34-44DF-AB53-AAE9F5E8BFD2}"/>
              </c:ext>
            </c:extLst>
          </c:dPt>
          <c:dPt>
            <c:idx val="2"/>
            <c:bubble3D val="0"/>
            <c:extLst>
              <c:ext xmlns:c16="http://schemas.microsoft.com/office/drawing/2014/chart" uri="{C3380CC4-5D6E-409C-BE32-E72D297353CC}">
                <c16:uniqueId val="{00000002-5F34-44DF-AB53-AAE9F5E8BFD2}"/>
              </c:ext>
            </c:extLst>
          </c:dPt>
          <c:dPt>
            <c:idx val="3"/>
            <c:bubble3D val="0"/>
            <c:extLst>
              <c:ext xmlns:c16="http://schemas.microsoft.com/office/drawing/2014/chart" uri="{C3380CC4-5D6E-409C-BE32-E72D297353CC}">
                <c16:uniqueId val="{00000003-5F34-44DF-AB53-AAE9F5E8BFD2}"/>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5F34-44DF-AB53-AAE9F5E8BFD2}"/>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5F34-44DF-AB53-AAE9F5E8BFD2}"/>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5F34-44DF-AB53-AAE9F5E8BFD2}"/>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5F34-44DF-AB53-AAE9F5E8BFD2}"/>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5F34-44DF-AB53-AAE9F5E8BFD2}"/>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5F34-44DF-AB53-AAE9F5E8BFD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5F34-44DF-AB53-AAE9F5E8BFD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DAED-4D30-8506-83F993B621EE}"/>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DAED-4D30-8506-83F993B621EE}"/>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DAED-4D30-8506-83F993B621EE}"/>
              </c:ext>
            </c:extLst>
          </c:dPt>
          <c:dPt>
            <c:idx val="3"/>
            <c:bubble3D val="0"/>
            <c:extLst>
              <c:ext xmlns:c16="http://schemas.microsoft.com/office/drawing/2014/chart" uri="{C3380CC4-5D6E-409C-BE32-E72D297353CC}">
                <c16:uniqueId val="{00000006-DAED-4D30-8506-83F993B621EE}"/>
              </c:ext>
            </c:extLst>
          </c:dPt>
          <c:dPt>
            <c:idx val="4"/>
            <c:bubble3D val="0"/>
            <c:extLst>
              <c:ext xmlns:c16="http://schemas.microsoft.com/office/drawing/2014/chart" uri="{C3380CC4-5D6E-409C-BE32-E72D297353CC}">
                <c16:uniqueId val="{00000007-DAED-4D30-8506-83F993B621EE}"/>
              </c:ext>
            </c:extLst>
          </c:dPt>
          <c:dPt>
            <c:idx val="5"/>
            <c:bubble3D val="0"/>
            <c:extLst>
              <c:ext xmlns:c16="http://schemas.microsoft.com/office/drawing/2014/chart" uri="{C3380CC4-5D6E-409C-BE32-E72D297353CC}">
                <c16:uniqueId val="{00000008-DAED-4D30-8506-83F993B621EE}"/>
              </c:ext>
            </c:extLst>
          </c:dPt>
          <c:dPt>
            <c:idx val="6"/>
            <c:bubble3D val="0"/>
            <c:extLst>
              <c:ext xmlns:c16="http://schemas.microsoft.com/office/drawing/2014/chart" uri="{C3380CC4-5D6E-409C-BE32-E72D297353CC}">
                <c16:uniqueId val="{00000009-DAED-4D30-8506-83F993B621EE}"/>
              </c:ext>
            </c:extLst>
          </c:dPt>
          <c:dPt>
            <c:idx val="7"/>
            <c:bubble3D val="0"/>
            <c:extLst>
              <c:ext xmlns:c16="http://schemas.microsoft.com/office/drawing/2014/chart" uri="{C3380CC4-5D6E-409C-BE32-E72D297353CC}">
                <c16:uniqueId val="{0000000A-DAED-4D30-8506-83F993B621EE}"/>
              </c:ext>
            </c:extLst>
          </c:dPt>
          <c:dPt>
            <c:idx val="8"/>
            <c:bubble3D val="0"/>
            <c:extLst>
              <c:ext xmlns:c16="http://schemas.microsoft.com/office/drawing/2014/chart" uri="{C3380CC4-5D6E-409C-BE32-E72D297353CC}">
                <c16:uniqueId val="{0000000B-DAED-4D30-8506-83F993B621EE}"/>
              </c:ext>
            </c:extLst>
          </c:dPt>
          <c:dPt>
            <c:idx val="9"/>
            <c:bubble3D val="0"/>
            <c:extLst>
              <c:ext xmlns:c16="http://schemas.microsoft.com/office/drawing/2014/chart" uri="{C3380CC4-5D6E-409C-BE32-E72D297353CC}">
                <c16:uniqueId val="{0000000C-DAED-4D30-8506-83F993B621E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DAED-4D30-8506-83F993B621E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Group 15">
            <a:extLst>
              <a:ext uri="{FF2B5EF4-FFF2-40B4-BE49-F238E27FC236}">
                <a16:creationId xmlns:a16="http://schemas.microsoft.com/office/drawing/2014/main" id="{49F625B8-B71F-4355-8D59-BA76D91394E5}"/>
              </a:ext>
            </a:extLst>
          </p:cNvPr>
          <p:cNvGrpSpPr>
            <a:grpSpLocks noChangeAspect="1"/>
          </p:cNvGrpSpPr>
          <p:nvPr/>
        </p:nvGrpSpPr>
        <p:grpSpPr bwMode="auto">
          <a:xfrm>
            <a:off x="3458630" y="1021326"/>
            <a:ext cx="5486400" cy="4612806"/>
            <a:chOff x="0" y="0"/>
            <a:chExt cx="10139199" cy="8525300"/>
          </a:xfrm>
          <a:solidFill>
            <a:schemeClr val="bg1">
              <a:lumMod val="65000"/>
            </a:schemeClr>
          </a:solidFill>
          <a:effectLst>
            <a:outerShdw blurRad="50800" dist="38100" dir="18900000" algn="bl" rotWithShape="0">
              <a:prstClr val="black">
                <a:alpha val="40000"/>
              </a:prstClr>
            </a:outerShdw>
          </a:effectLst>
        </p:grpSpPr>
        <p:sp>
          <p:nvSpPr>
            <p:cNvPr id="123" name="AutoShape 16">
              <a:extLst>
                <a:ext uri="{FF2B5EF4-FFF2-40B4-BE49-F238E27FC236}">
                  <a16:creationId xmlns:a16="http://schemas.microsoft.com/office/drawing/2014/main" id="{4C2A9B7D-F27C-4E3D-BD03-EF7BE574A9AE}"/>
                </a:ext>
              </a:extLst>
            </p:cNvPr>
            <p:cNvSpPr>
              <a:spLocks/>
            </p:cNvSpPr>
            <p:nvPr/>
          </p:nvSpPr>
          <p:spPr bwMode="auto">
            <a:xfrm>
              <a:off x="2258095" y="431555"/>
              <a:ext cx="1977639" cy="9033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06" y="10064"/>
                  </a:moveTo>
                  <a:lnTo>
                    <a:pt x="15602" y="10917"/>
                  </a:lnTo>
                  <a:lnTo>
                    <a:pt x="15885" y="11425"/>
                  </a:lnTo>
                  <a:lnTo>
                    <a:pt x="15903" y="12191"/>
                  </a:lnTo>
                  <a:lnTo>
                    <a:pt x="16292" y="12440"/>
                  </a:lnTo>
                  <a:lnTo>
                    <a:pt x="16693" y="12595"/>
                  </a:lnTo>
                  <a:lnTo>
                    <a:pt x="17013" y="12775"/>
                  </a:lnTo>
                  <a:lnTo>
                    <a:pt x="17325" y="13274"/>
                  </a:lnTo>
                  <a:lnTo>
                    <a:pt x="17562" y="13634"/>
                  </a:lnTo>
                  <a:lnTo>
                    <a:pt x="17864" y="13842"/>
                  </a:lnTo>
                  <a:lnTo>
                    <a:pt x="18122" y="14069"/>
                  </a:lnTo>
                  <a:lnTo>
                    <a:pt x="18410" y="14388"/>
                  </a:lnTo>
                  <a:lnTo>
                    <a:pt x="18690" y="14877"/>
                  </a:lnTo>
                  <a:lnTo>
                    <a:pt x="19110" y="15263"/>
                  </a:lnTo>
                  <a:lnTo>
                    <a:pt x="19460" y="15845"/>
                  </a:lnTo>
                  <a:lnTo>
                    <a:pt x="19840" y="16290"/>
                  </a:lnTo>
                  <a:lnTo>
                    <a:pt x="20398" y="16745"/>
                  </a:lnTo>
                  <a:lnTo>
                    <a:pt x="20853" y="17044"/>
                  </a:lnTo>
                  <a:lnTo>
                    <a:pt x="21348" y="17618"/>
                  </a:lnTo>
                  <a:lnTo>
                    <a:pt x="21600" y="17895"/>
                  </a:lnTo>
                  <a:lnTo>
                    <a:pt x="20963" y="18239"/>
                  </a:lnTo>
                  <a:lnTo>
                    <a:pt x="20841" y="18863"/>
                  </a:lnTo>
                  <a:lnTo>
                    <a:pt x="20852" y="19694"/>
                  </a:lnTo>
                  <a:lnTo>
                    <a:pt x="20700" y="20106"/>
                  </a:lnTo>
                  <a:lnTo>
                    <a:pt x="20404" y="20108"/>
                  </a:lnTo>
                  <a:lnTo>
                    <a:pt x="20062" y="19929"/>
                  </a:lnTo>
                  <a:lnTo>
                    <a:pt x="19563" y="20082"/>
                  </a:lnTo>
                  <a:lnTo>
                    <a:pt x="19166" y="20189"/>
                  </a:lnTo>
                  <a:lnTo>
                    <a:pt x="19086" y="20719"/>
                  </a:lnTo>
                  <a:lnTo>
                    <a:pt x="18964" y="21376"/>
                  </a:lnTo>
                  <a:lnTo>
                    <a:pt x="18600" y="21600"/>
                  </a:lnTo>
                  <a:lnTo>
                    <a:pt x="18286" y="21275"/>
                  </a:lnTo>
                  <a:lnTo>
                    <a:pt x="17919" y="21359"/>
                  </a:lnTo>
                  <a:lnTo>
                    <a:pt x="18066" y="20713"/>
                  </a:lnTo>
                  <a:lnTo>
                    <a:pt x="17996" y="19981"/>
                  </a:lnTo>
                  <a:lnTo>
                    <a:pt x="17599" y="19563"/>
                  </a:lnTo>
                  <a:lnTo>
                    <a:pt x="17327" y="19575"/>
                  </a:lnTo>
                  <a:lnTo>
                    <a:pt x="16988" y="19985"/>
                  </a:lnTo>
                  <a:lnTo>
                    <a:pt x="16733" y="20288"/>
                  </a:lnTo>
                  <a:lnTo>
                    <a:pt x="16431" y="19943"/>
                  </a:lnTo>
                  <a:lnTo>
                    <a:pt x="16106" y="20157"/>
                  </a:lnTo>
                  <a:lnTo>
                    <a:pt x="15789" y="20820"/>
                  </a:lnTo>
                  <a:lnTo>
                    <a:pt x="15624" y="21465"/>
                  </a:lnTo>
                  <a:lnTo>
                    <a:pt x="15322" y="21285"/>
                  </a:lnTo>
                  <a:lnTo>
                    <a:pt x="14983" y="21054"/>
                  </a:lnTo>
                  <a:lnTo>
                    <a:pt x="14429" y="21533"/>
                  </a:lnTo>
                  <a:lnTo>
                    <a:pt x="14081" y="21190"/>
                  </a:lnTo>
                  <a:lnTo>
                    <a:pt x="13699" y="21151"/>
                  </a:lnTo>
                  <a:lnTo>
                    <a:pt x="13651" y="20482"/>
                  </a:lnTo>
                  <a:lnTo>
                    <a:pt x="13285" y="20602"/>
                  </a:lnTo>
                  <a:lnTo>
                    <a:pt x="13168" y="21135"/>
                  </a:lnTo>
                  <a:lnTo>
                    <a:pt x="12846" y="21515"/>
                  </a:lnTo>
                  <a:lnTo>
                    <a:pt x="12509" y="20947"/>
                  </a:lnTo>
                  <a:lnTo>
                    <a:pt x="12211" y="20909"/>
                  </a:lnTo>
                  <a:lnTo>
                    <a:pt x="11972" y="21537"/>
                  </a:lnTo>
                  <a:lnTo>
                    <a:pt x="11566" y="21248"/>
                  </a:lnTo>
                  <a:lnTo>
                    <a:pt x="11336" y="20492"/>
                  </a:lnTo>
                  <a:lnTo>
                    <a:pt x="11083" y="20112"/>
                  </a:lnTo>
                  <a:lnTo>
                    <a:pt x="10751" y="19567"/>
                  </a:lnTo>
                  <a:lnTo>
                    <a:pt x="10396" y="19263"/>
                  </a:lnTo>
                  <a:lnTo>
                    <a:pt x="10166" y="19852"/>
                  </a:lnTo>
                  <a:lnTo>
                    <a:pt x="9996" y="20616"/>
                  </a:lnTo>
                  <a:lnTo>
                    <a:pt x="9715" y="21081"/>
                  </a:lnTo>
                  <a:lnTo>
                    <a:pt x="9228" y="20911"/>
                  </a:lnTo>
                  <a:lnTo>
                    <a:pt x="8668" y="19896"/>
                  </a:lnTo>
                  <a:lnTo>
                    <a:pt x="8370" y="18944"/>
                  </a:lnTo>
                  <a:lnTo>
                    <a:pt x="8577" y="18172"/>
                  </a:lnTo>
                  <a:lnTo>
                    <a:pt x="8329" y="17572"/>
                  </a:lnTo>
                  <a:lnTo>
                    <a:pt x="7998" y="17766"/>
                  </a:lnTo>
                  <a:lnTo>
                    <a:pt x="7563" y="17036"/>
                  </a:lnTo>
                  <a:lnTo>
                    <a:pt x="7145" y="17679"/>
                  </a:lnTo>
                  <a:lnTo>
                    <a:pt x="6761" y="17244"/>
                  </a:lnTo>
                  <a:lnTo>
                    <a:pt x="6442" y="16943"/>
                  </a:lnTo>
                  <a:lnTo>
                    <a:pt x="6205" y="17404"/>
                  </a:lnTo>
                  <a:lnTo>
                    <a:pt x="5808" y="16812"/>
                  </a:lnTo>
                  <a:lnTo>
                    <a:pt x="5576" y="16086"/>
                  </a:lnTo>
                  <a:lnTo>
                    <a:pt x="5127" y="15571"/>
                  </a:lnTo>
                  <a:lnTo>
                    <a:pt x="4763" y="16240"/>
                  </a:lnTo>
                  <a:lnTo>
                    <a:pt x="4767" y="17127"/>
                  </a:lnTo>
                  <a:lnTo>
                    <a:pt x="4475" y="17216"/>
                  </a:lnTo>
                  <a:lnTo>
                    <a:pt x="4255" y="16925"/>
                  </a:lnTo>
                  <a:lnTo>
                    <a:pt x="4176" y="17458"/>
                  </a:lnTo>
                  <a:lnTo>
                    <a:pt x="4368" y="18279"/>
                  </a:lnTo>
                  <a:lnTo>
                    <a:pt x="3990" y="18408"/>
                  </a:lnTo>
                  <a:lnTo>
                    <a:pt x="3691" y="18227"/>
                  </a:lnTo>
                  <a:lnTo>
                    <a:pt x="3093" y="18123"/>
                  </a:lnTo>
                  <a:lnTo>
                    <a:pt x="2523" y="17220"/>
                  </a:lnTo>
                  <a:lnTo>
                    <a:pt x="1973" y="17117"/>
                  </a:lnTo>
                  <a:lnTo>
                    <a:pt x="1605" y="17638"/>
                  </a:lnTo>
                  <a:lnTo>
                    <a:pt x="1433" y="17125"/>
                  </a:lnTo>
                  <a:lnTo>
                    <a:pt x="1083" y="16409"/>
                  </a:lnTo>
                  <a:lnTo>
                    <a:pt x="1195" y="15593"/>
                  </a:lnTo>
                  <a:lnTo>
                    <a:pt x="1058" y="14786"/>
                  </a:lnTo>
                  <a:lnTo>
                    <a:pt x="873" y="14303"/>
                  </a:lnTo>
                  <a:lnTo>
                    <a:pt x="446" y="13824"/>
                  </a:lnTo>
                  <a:lnTo>
                    <a:pt x="0" y="13588"/>
                  </a:lnTo>
                  <a:lnTo>
                    <a:pt x="207" y="12682"/>
                  </a:lnTo>
                  <a:lnTo>
                    <a:pt x="518" y="12425"/>
                  </a:lnTo>
                  <a:lnTo>
                    <a:pt x="824" y="12636"/>
                  </a:lnTo>
                  <a:lnTo>
                    <a:pt x="1090" y="12191"/>
                  </a:lnTo>
                  <a:lnTo>
                    <a:pt x="1358" y="11991"/>
                  </a:lnTo>
                  <a:lnTo>
                    <a:pt x="1671" y="11817"/>
                  </a:lnTo>
                  <a:lnTo>
                    <a:pt x="1874" y="11512"/>
                  </a:lnTo>
                  <a:lnTo>
                    <a:pt x="1790" y="10327"/>
                  </a:lnTo>
                  <a:lnTo>
                    <a:pt x="1590" y="9990"/>
                  </a:lnTo>
                  <a:lnTo>
                    <a:pt x="1399" y="10619"/>
                  </a:lnTo>
                  <a:lnTo>
                    <a:pt x="1075" y="10765"/>
                  </a:lnTo>
                  <a:lnTo>
                    <a:pt x="750" y="10815"/>
                  </a:lnTo>
                  <a:lnTo>
                    <a:pt x="698" y="9926"/>
                  </a:lnTo>
                  <a:lnTo>
                    <a:pt x="1035" y="9532"/>
                  </a:lnTo>
                  <a:lnTo>
                    <a:pt x="1052" y="8845"/>
                  </a:lnTo>
                  <a:lnTo>
                    <a:pt x="685" y="8005"/>
                  </a:lnTo>
                  <a:lnTo>
                    <a:pt x="442" y="7625"/>
                  </a:lnTo>
                  <a:lnTo>
                    <a:pt x="426" y="6768"/>
                  </a:lnTo>
                  <a:lnTo>
                    <a:pt x="781" y="5657"/>
                  </a:lnTo>
                  <a:lnTo>
                    <a:pt x="391" y="5686"/>
                  </a:lnTo>
                  <a:lnTo>
                    <a:pt x="227" y="4997"/>
                  </a:lnTo>
                  <a:lnTo>
                    <a:pt x="310" y="4230"/>
                  </a:lnTo>
                  <a:lnTo>
                    <a:pt x="278" y="3704"/>
                  </a:lnTo>
                  <a:lnTo>
                    <a:pt x="89" y="3149"/>
                  </a:lnTo>
                  <a:lnTo>
                    <a:pt x="228" y="2343"/>
                  </a:lnTo>
                  <a:lnTo>
                    <a:pt x="511" y="2560"/>
                  </a:lnTo>
                  <a:lnTo>
                    <a:pt x="829" y="2469"/>
                  </a:lnTo>
                  <a:lnTo>
                    <a:pt x="1162" y="1827"/>
                  </a:lnTo>
                  <a:lnTo>
                    <a:pt x="1624" y="1674"/>
                  </a:lnTo>
                  <a:lnTo>
                    <a:pt x="1811" y="824"/>
                  </a:lnTo>
                  <a:lnTo>
                    <a:pt x="1851" y="0"/>
                  </a:lnTo>
                  <a:lnTo>
                    <a:pt x="2417" y="130"/>
                  </a:lnTo>
                  <a:lnTo>
                    <a:pt x="2925" y="72"/>
                  </a:lnTo>
                  <a:lnTo>
                    <a:pt x="3260" y="848"/>
                  </a:lnTo>
                  <a:lnTo>
                    <a:pt x="3624" y="1058"/>
                  </a:lnTo>
                  <a:lnTo>
                    <a:pt x="3925" y="1199"/>
                  </a:lnTo>
                  <a:lnTo>
                    <a:pt x="4191" y="1533"/>
                  </a:lnTo>
                  <a:lnTo>
                    <a:pt x="4652" y="1590"/>
                  </a:lnTo>
                  <a:lnTo>
                    <a:pt x="4948" y="1489"/>
                  </a:lnTo>
                  <a:lnTo>
                    <a:pt x="5158" y="2145"/>
                  </a:lnTo>
                  <a:lnTo>
                    <a:pt x="5436" y="2691"/>
                  </a:lnTo>
                  <a:lnTo>
                    <a:pt x="5850" y="2804"/>
                  </a:lnTo>
                  <a:lnTo>
                    <a:pt x="6075" y="3049"/>
                  </a:lnTo>
                  <a:lnTo>
                    <a:pt x="6497" y="3388"/>
                  </a:lnTo>
                  <a:lnTo>
                    <a:pt x="7009" y="3607"/>
                  </a:lnTo>
                  <a:lnTo>
                    <a:pt x="7325" y="3902"/>
                  </a:lnTo>
                  <a:lnTo>
                    <a:pt x="7767" y="4074"/>
                  </a:lnTo>
                  <a:lnTo>
                    <a:pt x="8067" y="3645"/>
                  </a:lnTo>
                  <a:lnTo>
                    <a:pt x="8368" y="3999"/>
                  </a:lnTo>
                  <a:lnTo>
                    <a:pt x="8724" y="4549"/>
                  </a:lnTo>
                  <a:lnTo>
                    <a:pt x="9000" y="5044"/>
                  </a:lnTo>
                  <a:lnTo>
                    <a:pt x="9436" y="5202"/>
                  </a:lnTo>
                  <a:lnTo>
                    <a:pt x="9850" y="5032"/>
                  </a:lnTo>
                  <a:lnTo>
                    <a:pt x="10223" y="5262"/>
                  </a:lnTo>
                  <a:lnTo>
                    <a:pt x="10715" y="4997"/>
                  </a:lnTo>
                  <a:lnTo>
                    <a:pt x="11157" y="4393"/>
                  </a:lnTo>
                  <a:lnTo>
                    <a:pt x="11474" y="3979"/>
                  </a:lnTo>
                  <a:lnTo>
                    <a:pt x="11654" y="4654"/>
                  </a:lnTo>
                  <a:lnTo>
                    <a:pt x="11898" y="5276"/>
                  </a:lnTo>
                  <a:lnTo>
                    <a:pt x="12077" y="5788"/>
                  </a:lnTo>
                  <a:lnTo>
                    <a:pt x="12053" y="6461"/>
                  </a:lnTo>
                  <a:lnTo>
                    <a:pt x="12290" y="6877"/>
                  </a:lnTo>
                  <a:lnTo>
                    <a:pt x="12540" y="7530"/>
                  </a:lnTo>
                  <a:lnTo>
                    <a:pt x="12811" y="7769"/>
                  </a:lnTo>
                  <a:lnTo>
                    <a:pt x="13486" y="8521"/>
                  </a:lnTo>
                  <a:lnTo>
                    <a:pt x="14286" y="8979"/>
                  </a:lnTo>
                  <a:lnTo>
                    <a:pt x="14592" y="8688"/>
                  </a:lnTo>
                  <a:lnTo>
                    <a:pt x="14779" y="9192"/>
                  </a:lnTo>
                  <a:lnTo>
                    <a:pt x="14908" y="9733"/>
                  </a:lnTo>
                  <a:lnTo>
                    <a:pt x="15314" y="9782"/>
                  </a:lnTo>
                  <a:lnTo>
                    <a:pt x="15506" y="10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4" name="AutoShape 17">
              <a:extLst>
                <a:ext uri="{FF2B5EF4-FFF2-40B4-BE49-F238E27FC236}">
                  <a16:creationId xmlns:a16="http://schemas.microsoft.com/office/drawing/2014/main" id="{5C4E6C57-8303-49AE-850E-724BA022FD0D}"/>
                </a:ext>
              </a:extLst>
            </p:cNvPr>
            <p:cNvSpPr>
              <a:spLocks/>
            </p:cNvSpPr>
            <p:nvPr/>
          </p:nvSpPr>
          <p:spPr bwMode="auto">
            <a:xfrm>
              <a:off x="484305" y="0"/>
              <a:ext cx="1962650" cy="20841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55" y="119"/>
                  </a:moveTo>
                  <a:lnTo>
                    <a:pt x="15480" y="377"/>
                  </a:lnTo>
                  <a:lnTo>
                    <a:pt x="15203" y="608"/>
                  </a:lnTo>
                  <a:lnTo>
                    <a:pt x="15279" y="920"/>
                  </a:lnTo>
                  <a:lnTo>
                    <a:pt x="15733" y="762"/>
                  </a:lnTo>
                  <a:lnTo>
                    <a:pt x="15947" y="572"/>
                  </a:lnTo>
                  <a:lnTo>
                    <a:pt x="16454" y="760"/>
                  </a:lnTo>
                  <a:lnTo>
                    <a:pt x="16990" y="412"/>
                  </a:lnTo>
                  <a:lnTo>
                    <a:pt x="17424" y="270"/>
                  </a:lnTo>
                  <a:lnTo>
                    <a:pt x="17413" y="595"/>
                  </a:lnTo>
                  <a:lnTo>
                    <a:pt x="17053" y="775"/>
                  </a:lnTo>
                  <a:lnTo>
                    <a:pt x="17193" y="962"/>
                  </a:lnTo>
                  <a:lnTo>
                    <a:pt x="17269" y="1640"/>
                  </a:lnTo>
                  <a:lnTo>
                    <a:pt x="17608" y="1407"/>
                  </a:lnTo>
                  <a:lnTo>
                    <a:pt x="18070" y="1301"/>
                  </a:lnTo>
                  <a:lnTo>
                    <a:pt x="18369" y="1430"/>
                  </a:lnTo>
                  <a:lnTo>
                    <a:pt x="18609" y="1827"/>
                  </a:lnTo>
                  <a:lnTo>
                    <a:pt x="19010" y="2133"/>
                  </a:lnTo>
                  <a:lnTo>
                    <a:pt x="19198" y="2306"/>
                  </a:lnTo>
                  <a:lnTo>
                    <a:pt x="19357" y="2784"/>
                  </a:lnTo>
                  <a:lnTo>
                    <a:pt x="19316" y="3241"/>
                  </a:lnTo>
                  <a:lnTo>
                    <a:pt x="19641" y="3570"/>
                  </a:lnTo>
                  <a:lnTo>
                    <a:pt x="19546" y="3933"/>
                  </a:lnTo>
                  <a:lnTo>
                    <a:pt x="20031" y="3905"/>
                  </a:lnTo>
                  <a:lnTo>
                    <a:pt x="20467" y="4165"/>
                  </a:lnTo>
                  <a:lnTo>
                    <a:pt x="20881" y="4465"/>
                  </a:lnTo>
                  <a:lnTo>
                    <a:pt x="21494" y="4498"/>
                  </a:lnTo>
                  <a:lnTo>
                    <a:pt x="21484" y="4797"/>
                  </a:lnTo>
                  <a:lnTo>
                    <a:pt x="21296" y="5226"/>
                  </a:lnTo>
                  <a:lnTo>
                    <a:pt x="20756" y="5329"/>
                  </a:lnTo>
                  <a:lnTo>
                    <a:pt x="20468" y="5638"/>
                  </a:lnTo>
                  <a:lnTo>
                    <a:pt x="20064" y="5685"/>
                  </a:lnTo>
                  <a:lnTo>
                    <a:pt x="19820" y="5613"/>
                  </a:lnTo>
                  <a:lnTo>
                    <a:pt x="19813" y="5842"/>
                  </a:lnTo>
                  <a:lnTo>
                    <a:pt x="19977" y="6061"/>
                  </a:lnTo>
                  <a:lnTo>
                    <a:pt x="19998" y="6325"/>
                  </a:lnTo>
                  <a:lnTo>
                    <a:pt x="19867" y="6627"/>
                  </a:lnTo>
                  <a:lnTo>
                    <a:pt x="19994" y="6844"/>
                  </a:lnTo>
                  <a:lnTo>
                    <a:pt x="20474" y="6865"/>
                  </a:lnTo>
                  <a:lnTo>
                    <a:pt x="20102" y="7393"/>
                  </a:lnTo>
                  <a:lnTo>
                    <a:pt x="20127" y="7691"/>
                  </a:lnTo>
                  <a:lnTo>
                    <a:pt x="20732" y="8307"/>
                  </a:lnTo>
                  <a:lnTo>
                    <a:pt x="20728" y="8649"/>
                  </a:lnTo>
                  <a:lnTo>
                    <a:pt x="20369" y="8789"/>
                  </a:lnTo>
                  <a:lnTo>
                    <a:pt x="20365" y="9084"/>
                  </a:lnTo>
                  <a:lnTo>
                    <a:pt x="20653" y="9024"/>
                  </a:lnTo>
                  <a:lnTo>
                    <a:pt x="20899" y="8960"/>
                  </a:lnTo>
                  <a:lnTo>
                    <a:pt x="21153" y="8647"/>
                  </a:lnTo>
                  <a:lnTo>
                    <a:pt x="21519" y="8887"/>
                  </a:lnTo>
                  <a:lnTo>
                    <a:pt x="21600" y="9469"/>
                  </a:lnTo>
                  <a:lnTo>
                    <a:pt x="21194" y="9706"/>
                  </a:lnTo>
                  <a:lnTo>
                    <a:pt x="20747" y="9818"/>
                  </a:lnTo>
                  <a:lnTo>
                    <a:pt x="20441" y="10021"/>
                  </a:lnTo>
                  <a:lnTo>
                    <a:pt x="20056" y="9937"/>
                  </a:lnTo>
                  <a:lnTo>
                    <a:pt x="19834" y="10024"/>
                  </a:lnTo>
                  <a:lnTo>
                    <a:pt x="19672" y="10244"/>
                  </a:lnTo>
                  <a:lnTo>
                    <a:pt x="20022" y="10337"/>
                  </a:lnTo>
                  <a:lnTo>
                    <a:pt x="20443" y="10568"/>
                  </a:lnTo>
                  <a:lnTo>
                    <a:pt x="20826" y="10995"/>
                  </a:lnTo>
                  <a:lnTo>
                    <a:pt x="20878" y="11245"/>
                  </a:lnTo>
                  <a:lnTo>
                    <a:pt x="20720" y="11575"/>
                  </a:lnTo>
                  <a:lnTo>
                    <a:pt x="20603" y="11803"/>
                  </a:lnTo>
                  <a:lnTo>
                    <a:pt x="20410" y="11956"/>
                  </a:lnTo>
                  <a:lnTo>
                    <a:pt x="20114" y="11901"/>
                  </a:lnTo>
                  <a:lnTo>
                    <a:pt x="19990" y="12192"/>
                  </a:lnTo>
                  <a:lnTo>
                    <a:pt x="20111" y="12476"/>
                  </a:lnTo>
                  <a:lnTo>
                    <a:pt x="19987" y="12769"/>
                  </a:lnTo>
                  <a:lnTo>
                    <a:pt x="19649" y="12843"/>
                  </a:lnTo>
                  <a:lnTo>
                    <a:pt x="19511" y="13083"/>
                  </a:lnTo>
                  <a:lnTo>
                    <a:pt x="19090" y="13089"/>
                  </a:lnTo>
                  <a:lnTo>
                    <a:pt x="18798" y="13139"/>
                  </a:lnTo>
                  <a:lnTo>
                    <a:pt x="18604" y="13278"/>
                  </a:lnTo>
                  <a:lnTo>
                    <a:pt x="18360" y="13211"/>
                  </a:lnTo>
                  <a:lnTo>
                    <a:pt x="18139" y="13448"/>
                  </a:lnTo>
                  <a:lnTo>
                    <a:pt x="18125" y="13847"/>
                  </a:lnTo>
                  <a:lnTo>
                    <a:pt x="18089" y="14102"/>
                  </a:lnTo>
                  <a:lnTo>
                    <a:pt x="17766" y="14123"/>
                  </a:lnTo>
                  <a:lnTo>
                    <a:pt x="17668" y="14465"/>
                  </a:lnTo>
                  <a:lnTo>
                    <a:pt x="17660" y="14782"/>
                  </a:lnTo>
                  <a:lnTo>
                    <a:pt x="17374" y="14911"/>
                  </a:lnTo>
                  <a:lnTo>
                    <a:pt x="17110" y="15220"/>
                  </a:lnTo>
                  <a:lnTo>
                    <a:pt x="17370" y="15456"/>
                  </a:lnTo>
                  <a:lnTo>
                    <a:pt x="17776" y="15520"/>
                  </a:lnTo>
                  <a:lnTo>
                    <a:pt x="18132" y="15531"/>
                  </a:lnTo>
                  <a:lnTo>
                    <a:pt x="18554" y="15758"/>
                  </a:lnTo>
                  <a:lnTo>
                    <a:pt x="18708" y="16035"/>
                  </a:lnTo>
                  <a:lnTo>
                    <a:pt x="19046" y="16118"/>
                  </a:lnTo>
                  <a:lnTo>
                    <a:pt x="19233" y="16299"/>
                  </a:lnTo>
                  <a:lnTo>
                    <a:pt x="19083" y="16521"/>
                  </a:lnTo>
                  <a:lnTo>
                    <a:pt x="18844" y="16749"/>
                  </a:lnTo>
                  <a:lnTo>
                    <a:pt x="18783" y="17079"/>
                  </a:lnTo>
                  <a:lnTo>
                    <a:pt x="19009" y="17268"/>
                  </a:lnTo>
                  <a:lnTo>
                    <a:pt x="19251" y="17495"/>
                  </a:lnTo>
                  <a:lnTo>
                    <a:pt x="19228" y="17797"/>
                  </a:lnTo>
                  <a:lnTo>
                    <a:pt x="19336" y="18029"/>
                  </a:lnTo>
                  <a:lnTo>
                    <a:pt x="19162" y="18389"/>
                  </a:lnTo>
                  <a:lnTo>
                    <a:pt x="18930" y="18606"/>
                  </a:lnTo>
                  <a:lnTo>
                    <a:pt x="18585" y="18727"/>
                  </a:lnTo>
                  <a:lnTo>
                    <a:pt x="18390" y="19010"/>
                  </a:lnTo>
                  <a:lnTo>
                    <a:pt x="18033" y="18851"/>
                  </a:lnTo>
                  <a:lnTo>
                    <a:pt x="17630" y="18922"/>
                  </a:lnTo>
                  <a:lnTo>
                    <a:pt x="17517" y="19178"/>
                  </a:lnTo>
                  <a:lnTo>
                    <a:pt x="17195" y="19190"/>
                  </a:lnTo>
                  <a:lnTo>
                    <a:pt x="16885" y="19327"/>
                  </a:lnTo>
                  <a:lnTo>
                    <a:pt x="16398" y="19679"/>
                  </a:lnTo>
                  <a:lnTo>
                    <a:pt x="16043" y="19804"/>
                  </a:lnTo>
                  <a:lnTo>
                    <a:pt x="15793" y="20023"/>
                  </a:lnTo>
                  <a:lnTo>
                    <a:pt x="16097" y="20227"/>
                  </a:lnTo>
                  <a:lnTo>
                    <a:pt x="16386" y="20227"/>
                  </a:lnTo>
                  <a:lnTo>
                    <a:pt x="16427" y="20582"/>
                  </a:lnTo>
                  <a:lnTo>
                    <a:pt x="16191" y="20762"/>
                  </a:lnTo>
                  <a:lnTo>
                    <a:pt x="15866" y="21045"/>
                  </a:lnTo>
                  <a:lnTo>
                    <a:pt x="15807" y="21287"/>
                  </a:lnTo>
                  <a:lnTo>
                    <a:pt x="15324" y="21338"/>
                  </a:lnTo>
                  <a:lnTo>
                    <a:pt x="14915" y="21202"/>
                  </a:lnTo>
                  <a:lnTo>
                    <a:pt x="14942" y="20880"/>
                  </a:lnTo>
                  <a:lnTo>
                    <a:pt x="14680" y="20534"/>
                  </a:lnTo>
                  <a:lnTo>
                    <a:pt x="14314" y="20470"/>
                  </a:lnTo>
                  <a:lnTo>
                    <a:pt x="14089" y="20899"/>
                  </a:lnTo>
                  <a:lnTo>
                    <a:pt x="13968" y="21316"/>
                  </a:lnTo>
                  <a:lnTo>
                    <a:pt x="13571" y="21561"/>
                  </a:lnTo>
                  <a:lnTo>
                    <a:pt x="13200" y="21526"/>
                  </a:lnTo>
                  <a:lnTo>
                    <a:pt x="12779" y="21529"/>
                  </a:lnTo>
                  <a:lnTo>
                    <a:pt x="12425" y="21537"/>
                  </a:lnTo>
                  <a:lnTo>
                    <a:pt x="11999" y="21600"/>
                  </a:lnTo>
                  <a:lnTo>
                    <a:pt x="11706" y="21524"/>
                  </a:lnTo>
                  <a:lnTo>
                    <a:pt x="11598" y="21290"/>
                  </a:lnTo>
                  <a:lnTo>
                    <a:pt x="11323" y="20967"/>
                  </a:lnTo>
                  <a:lnTo>
                    <a:pt x="11078" y="21017"/>
                  </a:lnTo>
                  <a:lnTo>
                    <a:pt x="10539" y="21143"/>
                  </a:lnTo>
                  <a:lnTo>
                    <a:pt x="10205" y="20896"/>
                  </a:lnTo>
                  <a:lnTo>
                    <a:pt x="10503" y="20690"/>
                  </a:lnTo>
                  <a:lnTo>
                    <a:pt x="10304" y="20363"/>
                  </a:lnTo>
                  <a:lnTo>
                    <a:pt x="10094" y="20197"/>
                  </a:lnTo>
                  <a:lnTo>
                    <a:pt x="10023" y="19926"/>
                  </a:lnTo>
                  <a:lnTo>
                    <a:pt x="9708" y="19941"/>
                  </a:lnTo>
                  <a:lnTo>
                    <a:pt x="9478" y="20088"/>
                  </a:lnTo>
                  <a:lnTo>
                    <a:pt x="9286" y="19888"/>
                  </a:lnTo>
                  <a:lnTo>
                    <a:pt x="9032" y="19884"/>
                  </a:lnTo>
                  <a:lnTo>
                    <a:pt x="8784" y="19989"/>
                  </a:lnTo>
                  <a:lnTo>
                    <a:pt x="8419" y="20136"/>
                  </a:lnTo>
                  <a:lnTo>
                    <a:pt x="8138" y="19925"/>
                  </a:lnTo>
                  <a:lnTo>
                    <a:pt x="8398" y="19674"/>
                  </a:lnTo>
                  <a:lnTo>
                    <a:pt x="8519" y="19343"/>
                  </a:lnTo>
                  <a:lnTo>
                    <a:pt x="8246" y="19017"/>
                  </a:lnTo>
                  <a:lnTo>
                    <a:pt x="8012" y="19455"/>
                  </a:lnTo>
                  <a:lnTo>
                    <a:pt x="7494" y="19636"/>
                  </a:lnTo>
                  <a:lnTo>
                    <a:pt x="7244" y="19651"/>
                  </a:lnTo>
                  <a:lnTo>
                    <a:pt x="7046" y="19823"/>
                  </a:lnTo>
                  <a:lnTo>
                    <a:pt x="6646" y="20010"/>
                  </a:lnTo>
                  <a:lnTo>
                    <a:pt x="6316" y="19972"/>
                  </a:lnTo>
                  <a:lnTo>
                    <a:pt x="6019" y="20068"/>
                  </a:lnTo>
                  <a:lnTo>
                    <a:pt x="5759" y="19642"/>
                  </a:lnTo>
                  <a:lnTo>
                    <a:pt x="5766" y="19287"/>
                  </a:lnTo>
                  <a:lnTo>
                    <a:pt x="5938" y="19105"/>
                  </a:lnTo>
                  <a:lnTo>
                    <a:pt x="5676" y="18735"/>
                  </a:lnTo>
                  <a:lnTo>
                    <a:pt x="5751" y="18444"/>
                  </a:lnTo>
                  <a:lnTo>
                    <a:pt x="6359" y="18174"/>
                  </a:lnTo>
                  <a:lnTo>
                    <a:pt x="6753" y="18011"/>
                  </a:lnTo>
                  <a:lnTo>
                    <a:pt x="7208" y="17876"/>
                  </a:lnTo>
                  <a:lnTo>
                    <a:pt x="7207" y="17542"/>
                  </a:lnTo>
                  <a:lnTo>
                    <a:pt x="7077" y="17153"/>
                  </a:lnTo>
                  <a:lnTo>
                    <a:pt x="6711" y="17066"/>
                  </a:lnTo>
                  <a:lnTo>
                    <a:pt x="6445" y="16968"/>
                  </a:lnTo>
                  <a:lnTo>
                    <a:pt x="6553" y="16581"/>
                  </a:lnTo>
                  <a:lnTo>
                    <a:pt x="6642" y="16202"/>
                  </a:lnTo>
                  <a:lnTo>
                    <a:pt x="6323" y="16068"/>
                  </a:lnTo>
                  <a:lnTo>
                    <a:pt x="5808" y="16166"/>
                  </a:lnTo>
                  <a:lnTo>
                    <a:pt x="5226" y="16240"/>
                  </a:lnTo>
                  <a:lnTo>
                    <a:pt x="4935" y="16348"/>
                  </a:lnTo>
                  <a:lnTo>
                    <a:pt x="4607" y="16137"/>
                  </a:lnTo>
                  <a:lnTo>
                    <a:pt x="4225" y="15971"/>
                  </a:lnTo>
                  <a:lnTo>
                    <a:pt x="3806" y="15838"/>
                  </a:lnTo>
                  <a:lnTo>
                    <a:pt x="3600" y="16121"/>
                  </a:lnTo>
                  <a:lnTo>
                    <a:pt x="3262" y="16125"/>
                  </a:lnTo>
                  <a:lnTo>
                    <a:pt x="2971" y="15865"/>
                  </a:lnTo>
                  <a:lnTo>
                    <a:pt x="2656" y="15926"/>
                  </a:lnTo>
                  <a:lnTo>
                    <a:pt x="2373" y="16155"/>
                  </a:lnTo>
                  <a:lnTo>
                    <a:pt x="2185" y="16338"/>
                  </a:lnTo>
                  <a:lnTo>
                    <a:pt x="1955" y="16446"/>
                  </a:lnTo>
                  <a:lnTo>
                    <a:pt x="1681" y="16376"/>
                  </a:lnTo>
                  <a:lnTo>
                    <a:pt x="1413" y="16497"/>
                  </a:lnTo>
                  <a:lnTo>
                    <a:pt x="1137" y="16702"/>
                  </a:lnTo>
                  <a:lnTo>
                    <a:pt x="768" y="16815"/>
                  </a:lnTo>
                  <a:lnTo>
                    <a:pt x="362" y="16729"/>
                  </a:lnTo>
                  <a:lnTo>
                    <a:pt x="0" y="16998"/>
                  </a:lnTo>
                  <a:lnTo>
                    <a:pt x="73" y="16510"/>
                  </a:lnTo>
                  <a:lnTo>
                    <a:pt x="334" y="16043"/>
                  </a:lnTo>
                  <a:lnTo>
                    <a:pt x="487" y="15594"/>
                  </a:lnTo>
                  <a:lnTo>
                    <a:pt x="543" y="15093"/>
                  </a:lnTo>
                  <a:lnTo>
                    <a:pt x="716" y="14556"/>
                  </a:lnTo>
                  <a:lnTo>
                    <a:pt x="973" y="14357"/>
                  </a:lnTo>
                  <a:lnTo>
                    <a:pt x="1244" y="14703"/>
                  </a:lnTo>
                  <a:lnTo>
                    <a:pt x="1553" y="14674"/>
                  </a:lnTo>
                  <a:lnTo>
                    <a:pt x="1561" y="14275"/>
                  </a:lnTo>
                  <a:lnTo>
                    <a:pt x="1714" y="14031"/>
                  </a:lnTo>
                  <a:lnTo>
                    <a:pt x="2088" y="13830"/>
                  </a:lnTo>
                  <a:lnTo>
                    <a:pt x="2441" y="13613"/>
                  </a:lnTo>
                  <a:lnTo>
                    <a:pt x="2798" y="13512"/>
                  </a:lnTo>
                  <a:lnTo>
                    <a:pt x="3227" y="13513"/>
                  </a:lnTo>
                  <a:lnTo>
                    <a:pt x="3769" y="13476"/>
                  </a:lnTo>
                  <a:lnTo>
                    <a:pt x="4087" y="12903"/>
                  </a:lnTo>
                  <a:lnTo>
                    <a:pt x="3635" y="13097"/>
                  </a:lnTo>
                  <a:lnTo>
                    <a:pt x="2803" y="13283"/>
                  </a:lnTo>
                  <a:lnTo>
                    <a:pt x="2193" y="13334"/>
                  </a:lnTo>
                  <a:lnTo>
                    <a:pt x="1574" y="13114"/>
                  </a:lnTo>
                  <a:lnTo>
                    <a:pt x="1874" y="12599"/>
                  </a:lnTo>
                  <a:lnTo>
                    <a:pt x="2058" y="12842"/>
                  </a:lnTo>
                  <a:lnTo>
                    <a:pt x="2233" y="12446"/>
                  </a:lnTo>
                  <a:lnTo>
                    <a:pt x="2615" y="12442"/>
                  </a:lnTo>
                  <a:lnTo>
                    <a:pt x="3034" y="12529"/>
                  </a:lnTo>
                  <a:lnTo>
                    <a:pt x="3255" y="12146"/>
                  </a:lnTo>
                  <a:lnTo>
                    <a:pt x="3613" y="12218"/>
                  </a:lnTo>
                  <a:lnTo>
                    <a:pt x="3952" y="11920"/>
                  </a:lnTo>
                  <a:lnTo>
                    <a:pt x="3664" y="11762"/>
                  </a:lnTo>
                  <a:lnTo>
                    <a:pt x="2858" y="11988"/>
                  </a:lnTo>
                  <a:lnTo>
                    <a:pt x="2400" y="11866"/>
                  </a:lnTo>
                  <a:lnTo>
                    <a:pt x="2126" y="11690"/>
                  </a:lnTo>
                  <a:lnTo>
                    <a:pt x="2266" y="11399"/>
                  </a:lnTo>
                  <a:lnTo>
                    <a:pt x="2171" y="11026"/>
                  </a:lnTo>
                  <a:lnTo>
                    <a:pt x="1837" y="10878"/>
                  </a:lnTo>
                  <a:lnTo>
                    <a:pt x="2087" y="10660"/>
                  </a:lnTo>
                  <a:lnTo>
                    <a:pt x="2540" y="10510"/>
                  </a:lnTo>
                  <a:lnTo>
                    <a:pt x="2686" y="10816"/>
                  </a:lnTo>
                  <a:lnTo>
                    <a:pt x="2657" y="11082"/>
                  </a:lnTo>
                  <a:lnTo>
                    <a:pt x="2973" y="10857"/>
                  </a:lnTo>
                  <a:lnTo>
                    <a:pt x="2967" y="10322"/>
                  </a:lnTo>
                  <a:lnTo>
                    <a:pt x="3096" y="9996"/>
                  </a:lnTo>
                  <a:lnTo>
                    <a:pt x="3614" y="10036"/>
                  </a:lnTo>
                  <a:lnTo>
                    <a:pt x="3937" y="9670"/>
                  </a:lnTo>
                  <a:lnTo>
                    <a:pt x="4083" y="9310"/>
                  </a:lnTo>
                  <a:lnTo>
                    <a:pt x="3771" y="9361"/>
                  </a:lnTo>
                  <a:lnTo>
                    <a:pt x="3464" y="9131"/>
                  </a:lnTo>
                  <a:lnTo>
                    <a:pt x="3209" y="9265"/>
                  </a:lnTo>
                  <a:lnTo>
                    <a:pt x="3167" y="9536"/>
                  </a:lnTo>
                  <a:lnTo>
                    <a:pt x="2878" y="9438"/>
                  </a:lnTo>
                  <a:lnTo>
                    <a:pt x="2826" y="9131"/>
                  </a:lnTo>
                  <a:lnTo>
                    <a:pt x="2533" y="9178"/>
                  </a:lnTo>
                  <a:lnTo>
                    <a:pt x="2487" y="9398"/>
                  </a:lnTo>
                  <a:lnTo>
                    <a:pt x="2428" y="9655"/>
                  </a:lnTo>
                  <a:lnTo>
                    <a:pt x="2098" y="9566"/>
                  </a:lnTo>
                  <a:lnTo>
                    <a:pt x="1853" y="9609"/>
                  </a:lnTo>
                  <a:lnTo>
                    <a:pt x="1782" y="9901"/>
                  </a:lnTo>
                  <a:lnTo>
                    <a:pt x="1389" y="9961"/>
                  </a:lnTo>
                  <a:lnTo>
                    <a:pt x="1103" y="9929"/>
                  </a:lnTo>
                  <a:lnTo>
                    <a:pt x="1309" y="9615"/>
                  </a:lnTo>
                  <a:lnTo>
                    <a:pt x="939" y="9287"/>
                  </a:lnTo>
                  <a:lnTo>
                    <a:pt x="1288" y="9005"/>
                  </a:lnTo>
                  <a:lnTo>
                    <a:pt x="1669" y="8643"/>
                  </a:lnTo>
                  <a:lnTo>
                    <a:pt x="1819" y="8329"/>
                  </a:lnTo>
                  <a:lnTo>
                    <a:pt x="1981" y="8107"/>
                  </a:lnTo>
                  <a:lnTo>
                    <a:pt x="2372" y="7882"/>
                  </a:lnTo>
                  <a:lnTo>
                    <a:pt x="2751" y="7724"/>
                  </a:lnTo>
                  <a:lnTo>
                    <a:pt x="3076" y="7731"/>
                  </a:lnTo>
                  <a:lnTo>
                    <a:pt x="3448" y="7605"/>
                  </a:lnTo>
                  <a:lnTo>
                    <a:pt x="3441" y="7256"/>
                  </a:lnTo>
                  <a:lnTo>
                    <a:pt x="3135" y="7384"/>
                  </a:lnTo>
                  <a:lnTo>
                    <a:pt x="2541" y="7414"/>
                  </a:lnTo>
                  <a:lnTo>
                    <a:pt x="2262" y="7180"/>
                  </a:lnTo>
                  <a:lnTo>
                    <a:pt x="2071" y="7510"/>
                  </a:lnTo>
                  <a:lnTo>
                    <a:pt x="1771" y="7607"/>
                  </a:lnTo>
                  <a:lnTo>
                    <a:pt x="1583" y="7098"/>
                  </a:lnTo>
                  <a:lnTo>
                    <a:pt x="1506" y="6610"/>
                  </a:lnTo>
                  <a:lnTo>
                    <a:pt x="1940" y="6604"/>
                  </a:lnTo>
                  <a:lnTo>
                    <a:pt x="1811" y="6201"/>
                  </a:lnTo>
                  <a:lnTo>
                    <a:pt x="1788" y="5934"/>
                  </a:lnTo>
                  <a:lnTo>
                    <a:pt x="2015" y="5699"/>
                  </a:lnTo>
                  <a:lnTo>
                    <a:pt x="1922" y="5280"/>
                  </a:lnTo>
                  <a:lnTo>
                    <a:pt x="1597" y="5364"/>
                  </a:lnTo>
                  <a:lnTo>
                    <a:pt x="1346" y="5288"/>
                  </a:lnTo>
                  <a:lnTo>
                    <a:pt x="1104" y="5302"/>
                  </a:lnTo>
                  <a:lnTo>
                    <a:pt x="959" y="5596"/>
                  </a:lnTo>
                  <a:lnTo>
                    <a:pt x="693" y="5417"/>
                  </a:lnTo>
                  <a:lnTo>
                    <a:pt x="782" y="5019"/>
                  </a:lnTo>
                  <a:lnTo>
                    <a:pt x="1055" y="4785"/>
                  </a:lnTo>
                  <a:lnTo>
                    <a:pt x="1303" y="4571"/>
                  </a:lnTo>
                  <a:lnTo>
                    <a:pt x="1398" y="4362"/>
                  </a:lnTo>
                  <a:lnTo>
                    <a:pt x="1254" y="3991"/>
                  </a:lnTo>
                  <a:lnTo>
                    <a:pt x="1443" y="3782"/>
                  </a:lnTo>
                  <a:lnTo>
                    <a:pt x="1896" y="3478"/>
                  </a:lnTo>
                  <a:lnTo>
                    <a:pt x="2233" y="3372"/>
                  </a:lnTo>
                  <a:lnTo>
                    <a:pt x="2406" y="3628"/>
                  </a:lnTo>
                  <a:lnTo>
                    <a:pt x="2669" y="3517"/>
                  </a:lnTo>
                  <a:lnTo>
                    <a:pt x="2328" y="3036"/>
                  </a:lnTo>
                  <a:lnTo>
                    <a:pt x="2403" y="2758"/>
                  </a:lnTo>
                  <a:lnTo>
                    <a:pt x="2718" y="2845"/>
                  </a:lnTo>
                  <a:lnTo>
                    <a:pt x="3133" y="2539"/>
                  </a:lnTo>
                  <a:lnTo>
                    <a:pt x="3545" y="2776"/>
                  </a:lnTo>
                  <a:lnTo>
                    <a:pt x="4179" y="2975"/>
                  </a:lnTo>
                  <a:lnTo>
                    <a:pt x="4417" y="2678"/>
                  </a:lnTo>
                  <a:lnTo>
                    <a:pt x="4757" y="2825"/>
                  </a:lnTo>
                  <a:lnTo>
                    <a:pt x="4785" y="2467"/>
                  </a:lnTo>
                  <a:lnTo>
                    <a:pt x="4466" y="2302"/>
                  </a:lnTo>
                  <a:lnTo>
                    <a:pt x="4596" y="2094"/>
                  </a:lnTo>
                  <a:lnTo>
                    <a:pt x="5487" y="2168"/>
                  </a:lnTo>
                  <a:lnTo>
                    <a:pt x="5977" y="2012"/>
                  </a:lnTo>
                  <a:lnTo>
                    <a:pt x="6319" y="2169"/>
                  </a:lnTo>
                  <a:lnTo>
                    <a:pt x="6582" y="2550"/>
                  </a:lnTo>
                  <a:lnTo>
                    <a:pt x="7022" y="2668"/>
                  </a:lnTo>
                  <a:lnTo>
                    <a:pt x="7683" y="2724"/>
                  </a:lnTo>
                  <a:lnTo>
                    <a:pt x="8106" y="2912"/>
                  </a:lnTo>
                  <a:lnTo>
                    <a:pt x="8383" y="3177"/>
                  </a:lnTo>
                  <a:lnTo>
                    <a:pt x="8583" y="2869"/>
                  </a:lnTo>
                  <a:lnTo>
                    <a:pt x="8854" y="2676"/>
                  </a:lnTo>
                  <a:lnTo>
                    <a:pt x="9285" y="2763"/>
                  </a:lnTo>
                  <a:lnTo>
                    <a:pt x="9734" y="2599"/>
                  </a:lnTo>
                  <a:lnTo>
                    <a:pt x="10030" y="2561"/>
                  </a:lnTo>
                  <a:lnTo>
                    <a:pt x="10421" y="2647"/>
                  </a:lnTo>
                  <a:lnTo>
                    <a:pt x="10402" y="3053"/>
                  </a:lnTo>
                  <a:lnTo>
                    <a:pt x="10777" y="3127"/>
                  </a:lnTo>
                  <a:lnTo>
                    <a:pt x="10871" y="3675"/>
                  </a:lnTo>
                  <a:lnTo>
                    <a:pt x="11225" y="3970"/>
                  </a:lnTo>
                  <a:lnTo>
                    <a:pt x="11176" y="3302"/>
                  </a:lnTo>
                  <a:lnTo>
                    <a:pt x="11665" y="3063"/>
                  </a:lnTo>
                  <a:lnTo>
                    <a:pt x="11431" y="2773"/>
                  </a:lnTo>
                  <a:lnTo>
                    <a:pt x="11076" y="2796"/>
                  </a:lnTo>
                  <a:lnTo>
                    <a:pt x="10877" y="2476"/>
                  </a:lnTo>
                  <a:lnTo>
                    <a:pt x="11066" y="2217"/>
                  </a:lnTo>
                  <a:lnTo>
                    <a:pt x="10536" y="2132"/>
                  </a:lnTo>
                  <a:lnTo>
                    <a:pt x="10338" y="1882"/>
                  </a:lnTo>
                  <a:lnTo>
                    <a:pt x="10832" y="1650"/>
                  </a:lnTo>
                  <a:lnTo>
                    <a:pt x="11230" y="1515"/>
                  </a:lnTo>
                  <a:lnTo>
                    <a:pt x="11375" y="1219"/>
                  </a:lnTo>
                  <a:lnTo>
                    <a:pt x="11898" y="1228"/>
                  </a:lnTo>
                  <a:lnTo>
                    <a:pt x="12415" y="893"/>
                  </a:lnTo>
                  <a:lnTo>
                    <a:pt x="12924" y="696"/>
                  </a:lnTo>
                  <a:lnTo>
                    <a:pt x="13367" y="701"/>
                  </a:lnTo>
                  <a:lnTo>
                    <a:pt x="13562" y="373"/>
                  </a:lnTo>
                  <a:lnTo>
                    <a:pt x="13813" y="175"/>
                  </a:lnTo>
                  <a:lnTo>
                    <a:pt x="14186" y="309"/>
                  </a:lnTo>
                  <a:lnTo>
                    <a:pt x="14662" y="248"/>
                  </a:lnTo>
                  <a:lnTo>
                    <a:pt x="14868" y="12"/>
                  </a:lnTo>
                  <a:lnTo>
                    <a:pt x="15223" y="0"/>
                  </a:lnTo>
                  <a:lnTo>
                    <a:pt x="15555" y="1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5" name="AutoShape 18">
              <a:extLst>
                <a:ext uri="{FF2B5EF4-FFF2-40B4-BE49-F238E27FC236}">
                  <a16:creationId xmlns:a16="http://schemas.microsoft.com/office/drawing/2014/main" id="{18C76D17-105D-49BE-9AB6-E6895A2BDE39}"/>
                </a:ext>
              </a:extLst>
            </p:cNvPr>
            <p:cNvSpPr>
              <a:spLocks/>
            </p:cNvSpPr>
            <p:nvPr/>
          </p:nvSpPr>
          <p:spPr bwMode="auto">
            <a:xfrm>
              <a:off x="1465421" y="1068793"/>
              <a:ext cx="4326852" cy="33440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81" y="6431"/>
                  </a:moveTo>
                  <a:lnTo>
                    <a:pt x="3101" y="6717"/>
                  </a:lnTo>
                  <a:lnTo>
                    <a:pt x="3208" y="6946"/>
                  </a:lnTo>
                  <a:lnTo>
                    <a:pt x="3509" y="6994"/>
                  </a:lnTo>
                  <a:lnTo>
                    <a:pt x="3769" y="6929"/>
                  </a:lnTo>
                  <a:lnTo>
                    <a:pt x="3892" y="7131"/>
                  </a:lnTo>
                  <a:lnTo>
                    <a:pt x="3791" y="7279"/>
                  </a:lnTo>
                  <a:lnTo>
                    <a:pt x="3719" y="7459"/>
                  </a:lnTo>
                  <a:lnTo>
                    <a:pt x="3841" y="7640"/>
                  </a:lnTo>
                  <a:lnTo>
                    <a:pt x="3916" y="7820"/>
                  </a:lnTo>
                  <a:lnTo>
                    <a:pt x="3745" y="8021"/>
                  </a:lnTo>
                  <a:lnTo>
                    <a:pt x="3583" y="8185"/>
                  </a:lnTo>
                  <a:lnTo>
                    <a:pt x="3515" y="8422"/>
                  </a:lnTo>
                  <a:lnTo>
                    <a:pt x="3490" y="8698"/>
                  </a:lnTo>
                  <a:lnTo>
                    <a:pt x="3505" y="8945"/>
                  </a:lnTo>
                  <a:lnTo>
                    <a:pt x="3612" y="9114"/>
                  </a:lnTo>
                  <a:lnTo>
                    <a:pt x="3799" y="9042"/>
                  </a:lnTo>
                  <a:lnTo>
                    <a:pt x="3938" y="8989"/>
                  </a:lnTo>
                  <a:lnTo>
                    <a:pt x="4148" y="9190"/>
                  </a:lnTo>
                  <a:lnTo>
                    <a:pt x="4230" y="9302"/>
                  </a:lnTo>
                  <a:lnTo>
                    <a:pt x="4394" y="9464"/>
                  </a:lnTo>
                  <a:lnTo>
                    <a:pt x="4552" y="9779"/>
                  </a:lnTo>
                  <a:lnTo>
                    <a:pt x="4707" y="9998"/>
                  </a:lnTo>
                  <a:lnTo>
                    <a:pt x="4595" y="10193"/>
                  </a:lnTo>
                  <a:lnTo>
                    <a:pt x="4407" y="10308"/>
                  </a:lnTo>
                  <a:lnTo>
                    <a:pt x="4242" y="10484"/>
                  </a:lnTo>
                  <a:lnTo>
                    <a:pt x="4051" y="10735"/>
                  </a:lnTo>
                  <a:lnTo>
                    <a:pt x="3953" y="10876"/>
                  </a:lnTo>
                  <a:lnTo>
                    <a:pt x="3812" y="10990"/>
                  </a:lnTo>
                  <a:lnTo>
                    <a:pt x="3600" y="10924"/>
                  </a:lnTo>
                  <a:lnTo>
                    <a:pt x="3551" y="11166"/>
                  </a:lnTo>
                  <a:lnTo>
                    <a:pt x="3389" y="11316"/>
                  </a:lnTo>
                  <a:lnTo>
                    <a:pt x="3220" y="11466"/>
                  </a:lnTo>
                  <a:lnTo>
                    <a:pt x="3050" y="11588"/>
                  </a:lnTo>
                  <a:lnTo>
                    <a:pt x="2866" y="11611"/>
                  </a:lnTo>
                  <a:lnTo>
                    <a:pt x="2618" y="11726"/>
                  </a:lnTo>
                  <a:lnTo>
                    <a:pt x="2488" y="11623"/>
                  </a:lnTo>
                  <a:lnTo>
                    <a:pt x="2354" y="11561"/>
                  </a:lnTo>
                  <a:lnTo>
                    <a:pt x="2204" y="11692"/>
                  </a:lnTo>
                  <a:lnTo>
                    <a:pt x="2032" y="11851"/>
                  </a:lnTo>
                  <a:lnTo>
                    <a:pt x="1845" y="11939"/>
                  </a:lnTo>
                  <a:lnTo>
                    <a:pt x="1670" y="12122"/>
                  </a:lnTo>
                  <a:lnTo>
                    <a:pt x="1661" y="12388"/>
                  </a:lnTo>
                  <a:lnTo>
                    <a:pt x="1523" y="12507"/>
                  </a:lnTo>
                  <a:lnTo>
                    <a:pt x="1335" y="12635"/>
                  </a:lnTo>
                  <a:lnTo>
                    <a:pt x="1195" y="12618"/>
                  </a:lnTo>
                  <a:lnTo>
                    <a:pt x="1101" y="12436"/>
                  </a:lnTo>
                  <a:lnTo>
                    <a:pt x="934" y="12388"/>
                  </a:lnTo>
                  <a:lnTo>
                    <a:pt x="948" y="12752"/>
                  </a:lnTo>
                  <a:lnTo>
                    <a:pt x="1067" y="13005"/>
                  </a:lnTo>
                  <a:lnTo>
                    <a:pt x="1089" y="13278"/>
                  </a:lnTo>
                  <a:lnTo>
                    <a:pt x="1043" y="13549"/>
                  </a:lnTo>
                  <a:lnTo>
                    <a:pt x="1121" y="13836"/>
                  </a:lnTo>
                  <a:lnTo>
                    <a:pt x="990" y="14027"/>
                  </a:lnTo>
                  <a:lnTo>
                    <a:pt x="884" y="14253"/>
                  </a:lnTo>
                  <a:lnTo>
                    <a:pt x="866" y="14508"/>
                  </a:lnTo>
                  <a:lnTo>
                    <a:pt x="828" y="14828"/>
                  </a:lnTo>
                  <a:lnTo>
                    <a:pt x="842" y="15140"/>
                  </a:lnTo>
                  <a:lnTo>
                    <a:pt x="721" y="15355"/>
                  </a:lnTo>
                  <a:lnTo>
                    <a:pt x="553" y="15456"/>
                  </a:lnTo>
                  <a:lnTo>
                    <a:pt x="518" y="15685"/>
                  </a:lnTo>
                  <a:lnTo>
                    <a:pt x="648" y="15885"/>
                  </a:lnTo>
                  <a:lnTo>
                    <a:pt x="554" y="16099"/>
                  </a:lnTo>
                  <a:lnTo>
                    <a:pt x="378" y="16214"/>
                  </a:lnTo>
                  <a:lnTo>
                    <a:pt x="288" y="16418"/>
                  </a:lnTo>
                  <a:lnTo>
                    <a:pt x="304" y="16680"/>
                  </a:lnTo>
                  <a:lnTo>
                    <a:pt x="357" y="16884"/>
                  </a:lnTo>
                  <a:lnTo>
                    <a:pt x="370" y="17073"/>
                  </a:lnTo>
                  <a:lnTo>
                    <a:pt x="194" y="17190"/>
                  </a:lnTo>
                  <a:lnTo>
                    <a:pt x="51" y="17336"/>
                  </a:lnTo>
                  <a:lnTo>
                    <a:pt x="0" y="17564"/>
                  </a:lnTo>
                  <a:lnTo>
                    <a:pt x="80" y="17768"/>
                  </a:lnTo>
                  <a:lnTo>
                    <a:pt x="386" y="17911"/>
                  </a:lnTo>
                  <a:lnTo>
                    <a:pt x="705" y="17967"/>
                  </a:lnTo>
                  <a:lnTo>
                    <a:pt x="1026" y="18043"/>
                  </a:lnTo>
                  <a:lnTo>
                    <a:pt x="1218" y="17951"/>
                  </a:lnTo>
                  <a:lnTo>
                    <a:pt x="1246" y="17683"/>
                  </a:lnTo>
                  <a:lnTo>
                    <a:pt x="1467" y="17608"/>
                  </a:lnTo>
                  <a:lnTo>
                    <a:pt x="1693" y="17587"/>
                  </a:lnTo>
                  <a:lnTo>
                    <a:pt x="1879" y="17592"/>
                  </a:lnTo>
                  <a:lnTo>
                    <a:pt x="1978" y="17393"/>
                  </a:lnTo>
                  <a:lnTo>
                    <a:pt x="2156" y="17493"/>
                  </a:lnTo>
                  <a:lnTo>
                    <a:pt x="2254" y="17360"/>
                  </a:lnTo>
                  <a:lnTo>
                    <a:pt x="2384" y="17231"/>
                  </a:lnTo>
                  <a:lnTo>
                    <a:pt x="2559" y="17300"/>
                  </a:lnTo>
                  <a:lnTo>
                    <a:pt x="2712" y="17226"/>
                  </a:lnTo>
                  <a:lnTo>
                    <a:pt x="2904" y="17159"/>
                  </a:lnTo>
                  <a:lnTo>
                    <a:pt x="3030" y="17406"/>
                  </a:lnTo>
                  <a:lnTo>
                    <a:pt x="3146" y="17732"/>
                  </a:lnTo>
                  <a:lnTo>
                    <a:pt x="3193" y="17987"/>
                  </a:lnTo>
                  <a:lnTo>
                    <a:pt x="3056" y="18045"/>
                  </a:lnTo>
                  <a:lnTo>
                    <a:pt x="3036" y="18227"/>
                  </a:lnTo>
                  <a:lnTo>
                    <a:pt x="3246" y="18358"/>
                  </a:lnTo>
                  <a:lnTo>
                    <a:pt x="3369" y="18550"/>
                  </a:lnTo>
                  <a:lnTo>
                    <a:pt x="3481" y="18813"/>
                  </a:lnTo>
                  <a:lnTo>
                    <a:pt x="3633" y="19012"/>
                  </a:lnTo>
                  <a:lnTo>
                    <a:pt x="3777" y="18956"/>
                  </a:lnTo>
                  <a:lnTo>
                    <a:pt x="3955" y="18823"/>
                  </a:lnTo>
                  <a:lnTo>
                    <a:pt x="4126" y="18797"/>
                  </a:lnTo>
                  <a:lnTo>
                    <a:pt x="4306" y="18721"/>
                  </a:lnTo>
                  <a:lnTo>
                    <a:pt x="4252" y="18971"/>
                  </a:lnTo>
                  <a:lnTo>
                    <a:pt x="4147" y="19117"/>
                  </a:lnTo>
                  <a:lnTo>
                    <a:pt x="4243" y="19374"/>
                  </a:lnTo>
                  <a:lnTo>
                    <a:pt x="4412" y="19279"/>
                  </a:lnTo>
                  <a:lnTo>
                    <a:pt x="4615" y="19308"/>
                  </a:lnTo>
                  <a:lnTo>
                    <a:pt x="4701" y="19555"/>
                  </a:lnTo>
                  <a:lnTo>
                    <a:pt x="4710" y="19782"/>
                  </a:lnTo>
                  <a:lnTo>
                    <a:pt x="4824" y="19989"/>
                  </a:lnTo>
                  <a:lnTo>
                    <a:pt x="5021" y="20082"/>
                  </a:lnTo>
                  <a:lnTo>
                    <a:pt x="5254" y="19980"/>
                  </a:lnTo>
                  <a:lnTo>
                    <a:pt x="5502" y="20013"/>
                  </a:lnTo>
                  <a:lnTo>
                    <a:pt x="5635" y="20222"/>
                  </a:lnTo>
                  <a:lnTo>
                    <a:pt x="5660" y="20488"/>
                  </a:lnTo>
                  <a:lnTo>
                    <a:pt x="5628" y="20702"/>
                  </a:lnTo>
                  <a:lnTo>
                    <a:pt x="5596" y="21079"/>
                  </a:lnTo>
                  <a:lnTo>
                    <a:pt x="5863" y="21074"/>
                  </a:lnTo>
                  <a:lnTo>
                    <a:pt x="6035" y="21288"/>
                  </a:lnTo>
                  <a:lnTo>
                    <a:pt x="6173" y="21455"/>
                  </a:lnTo>
                  <a:lnTo>
                    <a:pt x="6452" y="21397"/>
                  </a:lnTo>
                  <a:lnTo>
                    <a:pt x="6617" y="21244"/>
                  </a:lnTo>
                  <a:lnTo>
                    <a:pt x="6794" y="21123"/>
                  </a:lnTo>
                  <a:lnTo>
                    <a:pt x="6969" y="21228"/>
                  </a:lnTo>
                  <a:lnTo>
                    <a:pt x="6976" y="21445"/>
                  </a:lnTo>
                  <a:lnTo>
                    <a:pt x="7216" y="21511"/>
                  </a:lnTo>
                  <a:lnTo>
                    <a:pt x="7473" y="21431"/>
                  </a:lnTo>
                  <a:lnTo>
                    <a:pt x="7434" y="21242"/>
                  </a:lnTo>
                  <a:lnTo>
                    <a:pt x="7671" y="21136"/>
                  </a:lnTo>
                  <a:lnTo>
                    <a:pt x="7844" y="21046"/>
                  </a:lnTo>
                  <a:lnTo>
                    <a:pt x="7887" y="20840"/>
                  </a:lnTo>
                  <a:lnTo>
                    <a:pt x="8111" y="20851"/>
                  </a:lnTo>
                  <a:lnTo>
                    <a:pt x="8277" y="20877"/>
                  </a:lnTo>
                  <a:lnTo>
                    <a:pt x="8397" y="20874"/>
                  </a:lnTo>
                  <a:lnTo>
                    <a:pt x="8343" y="21127"/>
                  </a:lnTo>
                  <a:lnTo>
                    <a:pt x="8326" y="21322"/>
                  </a:lnTo>
                  <a:lnTo>
                    <a:pt x="8504" y="21457"/>
                  </a:lnTo>
                  <a:lnTo>
                    <a:pt x="8690" y="21526"/>
                  </a:lnTo>
                  <a:lnTo>
                    <a:pt x="8833" y="21600"/>
                  </a:lnTo>
                  <a:lnTo>
                    <a:pt x="8815" y="21340"/>
                  </a:lnTo>
                  <a:lnTo>
                    <a:pt x="8960" y="21171"/>
                  </a:lnTo>
                  <a:lnTo>
                    <a:pt x="9112" y="20945"/>
                  </a:lnTo>
                  <a:lnTo>
                    <a:pt x="9076" y="20736"/>
                  </a:lnTo>
                  <a:lnTo>
                    <a:pt x="9376" y="20878"/>
                  </a:lnTo>
                  <a:lnTo>
                    <a:pt x="9497" y="20712"/>
                  </a:lnTo>
                  <a:lnTo>
                    <a:pt x="9633" y="20482"/>
                  </a:lnTo>
                  <a:lnTo>
                    <a:pt x="9751" y="20452"/>
                  </a:lnTo>
                  <a:lnTo>
                    <a:pt x="9888" y="20539"/>
                  </a:lnTo>
                  <a:lnTo>
                    <a:pt x="10065" y="20557"/>
                  </a:lnTo>
                  <a:lnTo>
                    <a:pt x="10096" y="20257"/>
                  </a:lnTo>
                  <a:lnTo>
                    <a:pt x="10137" y="20093"/>
                  </a:lnTo>
                  <a:lnTo>
                    <a:pt x="10244" y="19801"/>
                  </a:lnTo>
                  <a:lnTo>
                    <a:pt x="10354" y="19635"/>
                  </a:lnTo>
                  <a:lnTo>
                    <a:pt x="10403" y="19448"/>
                  </a:lnTo>
                  <a:lnTo>
                    <a:pt x="10380" y="19219"/>
                  </a:lnTo>
                  <a:lnTo>
                    <a:pt x="10531" y="19168"/>
                  </a:lnTo>
                  <a:lnTo>
                    <a:pt x="10557" y="19406"/>
                  </a:lnTo>
                  <a:lnTo>
                    <a:pt x="10796" y="19395"/>
                  </a:lnTo>
                  <a:lnTo>
                    <a:pt x="10904" y="19252"/>
                  </a:lnTo>
                  <a:lnTo>
                    <a:pt x="11020" y="18983"/>
                  </a:lnTo>
                  <a:lnTo>
                    <a:pt x="11153" y="18782"/>
                  </a:lnTo>
                  <a:lnTo>
                    <a:pt x="11357" y="18583"/>
                  </a:lnTo>
                  <a:lnTo>
                    <a:pt x="11583" y="18420"/>
                  </a:lnTo>
                  <a:lnTo>
                    <a:pt x="11692" y="18513"/>
                  </a:lnTo>
                  <a:lnTo>
                    <a:pt x="11846" y="18515"/>
                  </a:lnTo>
                  <a:lnTo>
                    <a:pt x="11947" y="18378"/>
                  </a:lnTo>
                  <a:lnTo>
                    <a:pt x="12069" y="18150"/>
                  </a:lnTo>
                  <a:lnTo>
                    <a:pt x="12138" y="17870"/>
                  </a:lnTo>
                  <a:lnTo>
                    <a:pt x="12322" y="17629"/>
                  </a:lnTo>
                  <a:lnTo>
                    <a:pt x="12530" y="17603"/>
                  </a:lnTo>
                  <a:lnTo>
                    <a:pt x="12645" y="17406"/>
                  </a:lnTo>
                  <a:lnTo>
                    <a:pt x="12827" y="17358"/>
                  </a:lnTo>
                  <a:lnTo>
                    <a:pt x="13000" y="17447"/>
                  </a:lnTo>
                  <a:lnTo>
                    <a:pt x="13179" y="17188"/>
                  </a:lnTo>
                  <a:lnTo>
                    <a:pt x="13326" y="16953"/>
                  </a:lnTo>
                  <a:lnTo>
                    <a:pt x="13526" y="16919"/>
                  </a:lnTo>
                  <a:lnTo>
                    <a:pt x="13750" y="16783"/>
                  </a:lnTo>
                  <a:lnTo>
                    <a:pt x="13840" y="16693"/>
                  </a:lnTo>
                  <a:lnTo>
                    <a:pt x="14083" y="16713"/>
                  </a:lnTo>
                  <a:lnTo>
                    <a:pt x="14312" y="16696"/>
                  </a:lnTo>
                  <a:lnTo>
                    <a:pt x="14568" y="16496"/>
                  </a:lnTo>
                  <a:lnTo>
                    <a:pt x="14725" y="16317"/>
                  </a:lnTo>
                  <a:lnTo>
                    <a:pt x="14669" y="16118"/>
                  </a:lnTo>
                  <a:lnTo>
                    <a:pt x="14944" y="16181"/>
                  </a:lnTo>
                  <a:lnTo>
                    <a:pt x="15236" y="16256"/>
                  </a:lnTo>
                  <a:lnTo>
                    <a:pt x="15509" y="16281"/>
                  </a:lnTo>
                  <a:lnTo>
                    <a:pt x="15738" y="16176"/>
                  </a:lnTo>
                  <a:lnTo>
                    <a:pt x="15877" y="16402"/>
                  </a:lnTo>
                  <a:lnTo>
                    <a:pt x="16026" y="16513"/>
                  </a:lnTo>
                  <a:lnTo>
                    <a:pt x="16297" y="16587"/>
                  </a:lnTo>
                  <a:lnTo>
                    <a:pt x="16490" y="16633"/>
                  </a:lnTo>
                  <a:lnTo>
                    <a:pt x="16700" y="16468"/>
                  </a:lnTo>
                  <a:lnTo>
                    <a:pt x="16820" y="16384"/>
                  </a:lnTo>
                  <a:lnTo>
                    <a:pt x="16880" y="16608"/>
                  </a:lnTo>
                  <a:lnTo>
                    <a:pt x="16840" y="16797"/>
                  </a:lnTo>
                  <a:lnTo>
                    <a:pt x="16938" y="17034"/>
                  </a:lnTo>
                  <a:lnTo>
                    <a:pt x="17130" y="17139"/>
                  </a:lnTo>
                  <a:lnTo>
                    <a:pt x="17295" y="17009"/>
                  </a:lnTo>
                  <a:lnTo>
                    <a:pt x="17447" y="17116"/>
                  </a:lnTo>
                  <a:lnTo>
                    <a:pt x="17497" y="17360"/>
                  </a:lnTo>
                  <a:lnTo>
                    <a:pt x="17717" y="17550"/>
                  </a:lnTo>
                  <a:lnTo>
                    <a:pt x="17808" y="17712"/>
                  </a:lnTo>
                  <a:lnTo>
                    <a:pt x="17722" y="17961"/>
                  </a:lnTo>
                  <a:lnTo>
                    <a:pt x="17783" y="18193"/>
                  </a:lnTo>
                  <a:lnTo>
                    <a:pt x="18022" y="18306"/>
                  </a:lnTo>
                  <a:lnTo>
                    <a:pt x="18105" y="18592"/>
                  </a:lnTo>
                  <a:lnTo>
                    <a:pt x="18237" y="18896"/>
                  </a:lnTo>
                  <a:lnTo>
                    <a:pt x="18395" y="18921"/>
                  </a:lnTo>
                  <a:lnTo>
                    <a:pt x="18604" y="19003"/>
                  </a:lnTo>
                  <a:lnTo>
                    <a:pt x="18852" y="19084"/>
                  </a:lnTo>
                  <a:lnTo>
                    <a:pt x="19004" y="18918"/>
                  </a:lnTo>
                  <a:lnTo>
                    <a:pt x="19150" y="18946"/>
                  </a:lnTo>
                  <a:lnTo>
                    <a:pt x="19265" y="19001"/>
                  </a:lnTo>
                  <a:lnTo>
                    <a:pt x="19398" y="18825"/>
                  </a:lnTo>
                  <a:lnTo>
                    <a:pt x="19542" y="19045"/>
                  </a:lnTo>
                  <a:lnTo>
                    <a:pt x="19632" y="19280"/>
                  </a:lnTo>
                  <a:lnTo>
                    <a:pt x="19758" y="18956"/>
                  </a:lnTo>
                  <a:lnTo>
                    <a:pt x="19802" y="18767"/>
                  </a:lnTo>
                  <a:lnTo>
                    <a:pt x="19646" y="18596"/>
                  </a:lnTo>
                  <a:lnTo>
                    <a:pt x="19506" y="18481"/>
                  </a:lnTo>
                  <a:lnTo>
                    <a:pt x="19452" y="18282"/>
                  </a:lnTo>
                  <a:lnTo>
                    <a:pt x="19516" y="17932"/>
                  </a:lnTo>
                  <a:lnTo>
                    <a:pt x="19566" y="17720"/>
                  </a:lnTo>
                  <a:lnTo>
                    <a:pt x="19459" y="17512"/>
                  </a:lnTo>
                  <a:lnTo>
                    <a:pt x="19557" y="17347"/>
                  </a:lnTo>
                  <a:lnTo>
                    <a:pt x="19803" y="17271"/>
                  </a:lnTo>
                  <a:lnTo>
                    <a:pt x="19860" y="16976"/>
                  </a:lnTo>
                  <a:lnTo>
                    <a:pt x="19898" y="16754"/>
                  </a:lnTo>
                  <a:lnTo>
                    <a:pt x="20095" y="16725"/>
                  </a:lnTo>
                  <a:lnTo>
                    <a:pt x="20175" y="16953"/>
                  </a:lnTo>
                  <a:lnTo>
                    <a:pt x="20078" y="17178"/>
                  </a:lnTo>
                  <a:lnTo>
                    <a:pt x="20193" y="17288"/>
                  </a:lnTo>
                  <a:lnTo>
                    <a:pt x="20467" y="17141"/>
                  </a:lnTo>
                  <a:lnTo>
                    <a:pt x="20527" y="16896"/>
                  </a:lnTo>
                  <a:lnTo>
                    <a:pt x="20497" y="16642"/>
                  </a:lnTo>
                  <a:lnTo>
                    <a:pt x="20530" y="16441"/>
                  </a:lnTo>
                  <a:lnTo>
                    <a:pt x="20753" y="16117"/>
                  </a:lnTo>
                  <a:lnTo>
                    <a:pt x="20693" y="15849"/>
                  </a:lnTo>
                  <a:lnTo>
                    <a:pt x="20845" y="15820"/>
                  </a:lnTo>
                  <a:lnTo>
                    <a:pt x="21003" y="15860"/>
                  </a:lnTo>
                  <a:lnTo>
                    <a:pt x="21210" y="15628"/>
                  </a:lnTo>
                  <a:lnTo>
                    <a:pt x="21362" y="15661"/>
                  </a:lnTo>
                  <a:lnTo>
                    <a:pt x="21479" y="15470"/>
                  </a:lnTo>
                  <a:lnTo>
                    <a:pt x="21488" y="15219"/>
                  </a:lnTo>
                  <a:lnTo>
                    <a:pt x="21414" y="14949"/>
                  </a:lnTo>
                  <a:lnTo>
                    <a:pt x="21379" y="14707"/>
                  </a:lnTo>
                  <a:lnTo>
                    <a:pt x="21490" y="14593"/>
                  </a:lnTo>
                  <a:lnTo>
                    <a:pt x="21530" y="14173"/>
                  </a:lnTo>
                  <a:lnTo>
                    <a:pt x="21561" y="13889"/>
                  </a:lnTo>
                  <a:lnTo>
                    <a:pt x="21600" y="13682"/>
                  </a:lnTo>
                  <a:lnTo>
                    <a:pt x="21348" y="13819"/>
                  </a:lnTo>
                  <a:lnTo>
                    <a:pt x="21142" y="13839"/>
                  </a:lnTo>
                  <a:lnTo>
                    <a:pt x="21052" y="13679"/>
                  </a:lnTo>
                  <a:lnTo>
                    <a:pt x="20945" y="13500"/>
                  </a:lnTo>
                  <a:lnTo>
                    <a:pt x="20725" y="13493"/>
                  </a:lnTo>
                  <a:lnTo>
                    <a:pt x="20615" y="13375"/>
                  </a:lnTo>
                  <a:lnTo>
                    <a:pt x="20667" y="13169"/>
                  </a:lnTo>
                  <a:lnTo>
                    <a:pt x="20713" y="12951"/>
                  </a:lnTo>
                  <a:lnTo>
                    <a:pt x="20612" y="12847"/>
                  </a:lnTo>
                  <a:lnTo>
                    <a:pt x="20588" y="12659"/>
                  </a:lnTo>
                  <a:lnTo>
                    <a:pt x="20678" y="12533"/>
                  </a:lnTo>
                  <a:lnTo>
                    <a:pt x="20609" y="12280"/>
                  </a:lnTo>
                  <a:lnTo>
                    <a:pt x="20412" y="12301"/>
                  </a:lnTo>
                  <a:lnTo>
                    <a:pt x="20275" y="12317"/>
                  </a:lnTo>
                  <a:lnTo>
                    <a:pt x="20189" y="12150"/>
                  </a:lnTo>
                  <a:lnTo>
                    <a:pt x="20158" y="11932"/>
                  </a:lnTo>
                  <a:lnTo>
                    <a:pt x="19966" y="11869"/>
                  </a:lnTo>
                  <a:lnTo>
                    <a:pt x="19749" y="11741"/>
                  </a:lnTo>
                  <a:lnTo>
                    <a:pt x="19533" y="11712"/>
                  </a:lnTo>
                  <a:lnTo>
                    <a:pt x="19359" y="11820"/>
                  </a:lnTo>
                  <a:lnTo>
                    <a:pt x="19174" y="11876"/>
                  </a:lnTo>
                  <a:lnTo>
                    <a:pt x="19226" y="12043"/>
                  </a:lnTo>
                  <a:lnTo>
                    <a:pt x="19170" y="12215"/>
                  </a:lnTo>
                  <a:lnTo>
                    <a:pt x="19013" y="12276"/>
                  </a:lnTo>
                  <a:lnTo>
                    <a:pt x="18927" y="12477"/>
                  </a:lnTo>
                  <a:lnTo>
                    <a:pt x="18777" y="12440"/>
                  </a:lnTo>
                  <a:lnTo>
                    <a:pt x="18681" y="12365"/>
                  </a:lnTo>
                  <a:lnTo>
                    <a:pt x="18533" y="12419"/>
                  </a:lnTo>
                  <a:lnTo>
                    <a:pt x="18506" y="12188"/>
                  </a:lnTo>
                  <a:lnTo>
                    <a:pt x="18301" y="12193"/>
                  </a:lnTo>
                  <a:lnTo>
                    <a:pt x="18324" y="11937"/>
                  </a:lnTo>
                  <a:lnTo>
                    <a:pt x="18542" y="11726"/>
                  </a:lnTo>
                  <a:lnTo>
                    <a:pt x="18444" y="11398"/>
                  </a:lnTo>
                  <a:lnTo>
                    <a:pt x="18240" y="11515"/>
                  </a:lnTo>
                  <a:lnTo>
                    <a:pt x="18191" y="11757"/>
                  </a:lnTo>
                  <a:lnTo>
                    <a:pt x="18092" y="11951"/>
                  </a:lnTo>
                  <a:lnTo>
                    <a:pt x="17994" y="11874"/>
                  </a:lnTo>
                  <a:lnTo>
                    <a:pt x="17844" y="11963"/>
                  </a:lnTo>
                  <a:lnTo>
                    <a:pt x="17721" y="11942"/>
                  </a:lnTo>
                  <a:lnTo>
                    <a:pt x="17649" y="11768"/>
                  </a:lnTo>
                  <a:lnTo>
                    <a:pt x="17740" y="11555"/>
                  </a:lnTo>
                  <a:lnTo>
                    <a:pt x="17688" y="11412"/>
                  </a:lnTo>
                  <a:lnTo>
                    <a:pt x="17492" y="11334"/>
                  </a:lnTo>
                  <a:lnTo>
                    <a:pt x="17334" y="11295"/>
                  </a:lnTo>
                  <a:lnTo>
                    <a:pt x="17273" y="11011"/>
                  </a:lnTo>
                  <a:lnTo>
                    <a:pt x="17186" y="10856"/>
                  </a:lnTo>
                  <a:lnTo>
                    <a:pt x="17078" y="10676"/>
                  </a:lnTo>
                  <a:lnTo>
                    <a:pt x="17120" y="10383"/>
                  </a:lnTo>
                  <a:lnTo>
                    <a:pt x="17284" y="10174"/>
                  </a:lnTo>
                  <a:lnTo>
                    <a:pt x="17388" y="10008"/>
                  </a:lnTo>
                  <a:lnTo>
                    <a:pt x="17378" y="9751"/>
                  </a:lnTo>
                  <a:lnTo>
                    <a:pt x="17366" y="9537"/>
                  </a:lnTo>
                  <a:lnTo>
                    <a:pt x="17503" y="9395"/>
                  </a:lnTo>
                  <a:lnTo>
                    <a:pt x="17659" y="9324"/>
                  </a:lnTo>
                  <a:lnTo>
                    <a:pt x="17678" y="9052"/>
                  </a:lnTo>
                  <a:lnTo>
                    <a:pt x="17767" y="8805"/>
                  </a:lnTo>
                  <a:lnTo>
                    <a:pt x="17729" y="8642"/>
                  </a:lnTo>
                  <a:lnTo>
                    <a:pt x="17628" y="8526"/>
                  </a:lnTo>
                  <a:lnTo>
                    <a:pt x="17778" y="8385"/>
                  </a:lnTo>
                  <a:lnTo>
                    <a:pt x="17623" y="8210"/>
                  </a:lnTo>
                  <a:lnTo>
                    <a:pt x="17713" y="8062"/>
                  </a:lnTo>
                  <a:lnTo>
                    <a:pt x="17899" y="7933"/>
                  </a:lnTo>
                  <a:lnTo>
                    <a:pt x="17891" y="7731"/>
                  </a:lnTo>
                  <a:lnTo>
                    <a:pt x="17889" y="7570"/>
                  </a:lnTo>
                  <a:lnTo>
                    <a:pt x="18211" y="7590"/>
                  </a:lnTo>
                  <a:lnTo>
                    <a:pt x="18352" y="7763"/>
                  </a:lnTo>
                  <a:lnTo>
                    <a:pt x="18523" y="7946"/>
                  </a:lnTo>
                  <a:lnTo>
                    <a:pt x="18483" y="8155"/>
                  </a:lnTo>
                  <a:lnTo>
                    <a:pt x="18682" y="7987"/>
                  </a:lnTo>
                  <a:lnTo>
                    <a:pt x="18702" y="7720"/>
                  </a:lnTo>
                  <a:lnTo>
                    <a:pt x="18619" y="7460"/>
                  </a:lnTo>
                  <a:lnTo>
                    <a:pt x="18542" y="7306"/>
                  </a:lnTo>
                  <a:lnTo>
                    <a:pt x="18354" y="7035"/>
                  </a:lnTo>
                  <a:lnTo>
                    <a:pt x="18164" y="6861"/>
                  </a:lnTo>
                  <a:lnTo>
                    <a:pt x="18036" y="6701"/>
                  </a:lnTo>
                  <a:lnTo>
                    <a:pt x="17936" y="6542"/>
                  </a:lnTo>
                  <a:lnTo>
                    <a:pt x="17839" y="6421"/>
                  </a:lnTo>
                  <a:lnTo>
                    <a:pt x="17913" y="6246"/>
                  </a:lnTo>
                  <a:lnTo>
                    <a:pt x="18041" y="6117"/>
                  </a:lnTo>
                  <a:lnTo>
                    <a:pt x="18125" y="5894"/>
                  </a:lnTo>
                  <a:lnTo>
                    <a:pt x="17926" y="5966"/>
                  </a:lnTo>
                  <a:lnTo>
                    <a:pt x="17794" y="5967"/>
                  </a:lnTo>
                  <a:lnTo>
                    <a:pt x="17714" y="6086"/>
                  </a:lnTo>
                  <a:lnTo>
                    <a:pt x="17601" y="6120"/>
                  </a:lnTo>
                  <a:lnTo>
                    <a:pt x="17536" y="5804"/>
                  </a:lnTo>
                  <a:lnTo>
                    <a:pt x="17473" y="5608"/>
                  </a:lnTo>
                  <a:lnTo>
                    <a:pt x="17655" y="5437"/>
                  </a:lnTo>
                  <a:lnTo>
                    <a:pt x="17795" y="5358"/>
                  </a:lnTo>
                  <a:lnTo>
                    <a:pt x="17958" y="5312"/>
                  </a:lnTo>
                  <a:lnTo>
                    <a:pt x="17977" y="5589"/>
                  </a:lnTo>
                  <a:lnTo>
                    <a:pt x="18068" y="5673"/>
                  </a:lnTo>
                  <a:lnTo>
                    <a:pt x="18319" y="5870"/>
                  </a:lnTo>
                  <a:lnTo>
                    <a:pt x="18597" y="5847"/>
                  </a:lnTo>
                  <a:lnTo>
                    <a:pt x="18691" y="5677"/>
                  </a:lnTo>
                  <a:lnTo>
                    <a:pt x="18525" y="5554"/>
                  </a:lnTo>
                  <a:lnTo>
                    <a:pt x="18471" y="5431"/>
                  </a:lnTo>
                  <a:lnTo>
                    <a:pt x="18494" y="5199"/>
                  </a:lnTo>
                  <a:lnTo>
                    <a:pt x="18340" y="5127"/>
                  </a:lnTo>
                  <a:lnTo>
                    <a:pt x="18151" y="4994"/>
                  </a:lnTo>
                  <a:lnTo>
                    <a:pt x="18207" y="4765"/>
                  </a:lnTo>
                  <a:lnTo>
                    <a:pt x="18332" y="4555"/>
                  </a:lnTo>
                  <a:lnTo>
                    <a:pt x="18326" y="4306"/>
                  </a:lnTo>
                  <a:lnTo>
                    <a:pt x="18489" y="4199"/>
                  </a:lnTo>
                  <a:lnTo>
                    <a:pt x="18337" y="4012"/>
                  </a:lnTo>
                  <a:lnTo>
                    <a:pt x="18175" y="4006"/>
                  </a:lnTo>
                  <a:lnTo>
                    <a:pt x="18140" y="3764"/>
                  </a:lnTo>
                  <a:lnTo>
                    <a:pt x="18001" y="3633"/>
                  </a:lnTo>
                  <a:lnTo>
                    <a:pt x="17844" y="3675"/>
                  </a:lnTo>
                  <a:lnTo>
                    <a:pt x="17695" y="3805"/>
                  </a:lnTo>
                  <a:lnTo>
                    <a:pt x="17418" y="3867"/>
                  </a:lnTo>
                  <a:lnTo>
                    <a:pt x="17083" y="3766"/>
                  </a:lnTo>
                  <a:lnTo>
                    <a:pt x="16801" y="3537"/>
                  </a:lnTo>
                  <a:lnTo>
                    <a:pt x="16595" y="3370"/>
                  </a:lnTo>
                  <a:lnTo>
                    <a:pt x="16438" y="3405"/>
                  </a:lnTo>
                  <a:lnTo>
                    <a:pt x="16299" y="3613"/>
                  </a:lnTo>
                  <a:lnTo>
                    <a:pt x="16162" y="3726"/>
                  </a:lnTo>
                  <a:lnTo>
                    <a:pt x="15912" y="3611"/>
                  </a:lnTo>
                  <a:lnTo>
                    <a:pt x="15678" y="3668"/>
                  </a:lnTo>
                  <a:lnTo>
                    <a:pt x="15426" y="3766"/>
                  </a:lnTo>
                  <a:lnTo>
                    <a:pt x="15294" y="3925"/>
                  </a:lnTo>
                  <a:lnTo>
                    <a:pt x="15133" y="4057"/>
                  </a:lnTo>
                  <a:lnTo>
                    <a:pt x="15022" y="4360"/>
                  </a:lnTo>
                  <a:lnTo>
                    <a:pt x="14951" y="4605"/>
                  </a:lnTo>
                  <a:lnTo>
                    <a:pt x="15084" y="4624"/>
                  </a:lnTo>
                  <a:lnTo>
                    <a:pt x="15288" y="4506"/>
                  </a:lnTo>
                  <a:lnTo>
                    <a:pt x="15442" y="4493"/>
                  </a:lnTo>
                  <a:lnTo>
                    <a:pt x="15486" y="4850"/>
                  </a:lnTo>
                  <a:lnTo>
                    <a:pt x="15322" y="4999"/>
                  </a:lnTo>
                  <a:lnTo>
                    <a:pt x="15401" y="5232"/>
                  </a:lnTo>
                  <a:lnTo>
                    <a:pt x="15424" y="5404"/>
                  </a:lnTo>
                  <a:lnTo>
                    <a:pt x="15338" y="5561"/>
                  </a:lnTo>
                  <a:lnTo>
                    <a:pt x="15172" y="5393"/>
                  </a:lnTo>
                  <a:lnTo>
                    <a:pt x="15057" y="5518"/>
                  </a:lnTo>
                  <a:lnTo>
                    <a:pt x="14852" y="5529"/>
                  </a:lnTo>
                  <a:lnTo>
                    <a:pt x="14634" y="5522"/>
                  </a:lnTo>
                  <a:lnTo>
                    <a:pt x="14399" y="5371"/>
                  </a:lnTo>
                  <a:lnTo>
                    <a:pt x="14224" y="5235"/>
                  </a:lnTo>
                  <a:lnTo>
                    <a:pt x="14038" y="5155"/>
                  </a:lnTo>
                  <a:lnTo>
                    <a:pt x="14003" y="4919"/>
                  </a:lnTo>
                  <a:lnTo>
                    <a:pt x="14170" y="4921"/>
                  </a:lnTo>
                  <a:lnTo>
                    <a:pt x="14305" y="4805"/>
                  </a:lnTo>
                  <a:lnTo>
                    <a:pt x="14269" y="4608"/>
                  </a:lnTo>
                  <a:lnTo>
                    <a:pt x="14100" y="4597"/>
                  </a:lnTo>
                  <a:lnTo>
                    <a:pt x="14007" y="4437"/>
                  </a:lnTo>
                  <a:lnTo>
                    <a:pt x="14002" y="4197"/>
                  </a:lnTo>
                  <a:lnTo>
                    <a:pt x="14033" y="3984"/>
                  </a:lnTo>
                  <a:lnTo>
                    <a:pt x="13954" y="3781"/>
                  </a:lnTo>
                  <a:lnTo>
                    <a:pt x="13751" y="3744"/>
                  </a:lnTo>
                  <a:lnTo>
                    <a:pt x="13663" y="3670"/>
                  </a:lnTo>
                  <a:lnTo>
                    <a:pt x="13569" y="3271"/>
                  </a:lnTo>
                  <a:lnTo>
                    <a:pt x="13472" y="3051"/>
                  </a:lnTo>
                  <a:lnTo>
                    <a:pt x="13328" y="2968"/>
                  </a:lnTo>
                  <a:lnTo>
                    <a:pt x="13161" y="3011"/>
                  </a:lnTo>
                  <a:lnTo>
                    <a:pt x="12963" y="3062"/>
                  </a:lnTo>
                  <a:lnTo>
                    <a:pt x="12738" y="2893"/>
                  </a:lnTo>
                  <a:lnTo>
                    <a:pt x="12470" y="2847"/>
                  </a:lnTo>
                  <a:lnTo>
                    <a:pt x="12355" y="2595"/>
                  </a:lnTo>
                  <a:lnTo>
                    <a:pt x="12341" y="2417"/>
                  </a:lnTo>
                  <a:lnTo>
                    <a:pt x="12180" y="2264"/>
                  </a:lnTo>
                  <a:lnTo>
                    <a:pt x="12066" y="2047"/>
                  </a:lnTo>
                  <a:lnTo>
                    <a:pt x="12102" y="1775"/>
                  </a:lnTo>
                  <a:lnTo>
                    <a:pt x="12211" y="1602"/>
                  </a:lnTo>
                  <a:lnTo>
                    <a:pt x="12297" y="1390"/>
                  </a:lnTo>
                  <a:lnTo>
                    <a:pt x="12193" y="1193"/>
                  </a:lnTo>
                  <a:lnTo>
                    <a:pt x="11927" y="1063"/>
                  </a:lnTo>
                  <a:lnTo>
                    <a:pt x="11716" y="1175"/>
                  </a:lnTo>
                  <a:lnTo>
                    <a:pt x="11602" y="1277"/>
                  </a:lnTo>
                  <a:lnTo>
                    <a:pt x="11454" y="1202"/>
                  </a:lnTo>
                  <a:lnTo>
                    <a:pt x="11214" y="1335"/>
                  </a:lnTo>
                  <a:lnTo>
                    <a:pt x="11115" y="1504"/>
                  </a:lnTo>
                  <a:lnTo>
                    <a:pt x="11012" y="1580"/>
                  </a:lnTo>
                  <a:lnTo>
                    <a:pt x="10817" y="1482"/>
                  </a:lnTo>
                  <a:lnTo>
                    <a:pt x="10557" y="1638"/>
                  </a:lnTo>
                  <a:lnTo>
                    <a:pt x="10384" y="1535"/>
                  </a:lnTo>
                  <a:lnTo>
                    <a:pt x="10244" y="1525"/>
                  </a:lnTo>
                  <a:lnTo>
                    <a:pt x="10237" y="1353"/>
                  </a:lnTo>
                  <a:lnTo>
                    <a:pt x="9989" y="1417"/>
                  </a:lnTo>
                  <a:lnTo>
                    <a:pt x="9955" y="1565"/>
                  </a:lnTo>
                  <a:lnTo>
                    <a:pt x="9820" y="1648"/>
                  </a:lnTo>
                  <a:lnTo>
                    <a:pt x="9671" y="1491"/>
                  </a:lnTo>
                  <a:lnTo>
                    <a:pt x="9509" y="1439"/>
                  </a:lnTo>
                  <a:lnTo>
                    <a:pt x="9435" y="1625"/>
                  </a:lnTo>
                  <a:lnTo>
                    <a:pt x="9282" y="1577"/>
                  </a:lnTo>
                  <a:lnTo>
                    <a:pt x="9182" y="1358"/>
                  </a:lnTo>
                  <a:lnTo>
                    <a:pt x="8895" y="1104"/>
                  </a:lnTo>
                  <a:lnTo>
                    <a:pt x="8682" y="1010"/>
                  </a:lnTo>
                  <a:lnTo>
                    <a:pt x="8531" y="1218"/>
                  </a:lnTo>
                  <a:lnTo>
                    <a:pt x="8505" y="1398"/>
                  </a:lnTo>
                  <a:lnTo>
                    <a:pt x="8397" y="1527"/>
                  </a:lnTo>
                  <a:lnTo>
                    <a:pt x="8226" y="1488"/>
                  </a:lnTo>
                  <a:lnTo>
                    <a:pt x="7986" y="1256"/>
                  </a:lnTo>
                  <a:lnTo>
                    <a:pt x="7843" y="969"/>
                  </a:lnTo>
                  <a:lnTo>
                    <a:pt x="7949" y="795"/>
                  </a:lnTo>
                  <a:lnTo>
                    <a:pt x="7759" y="533"/>
                  </a:lnTo>
                  <a:lnTo>
                    <a:pt x="7621" y="636"/>
                  </a:lnTo>
                  <a:lnTo>
                    <a:pt x="7413" y="417"/>
                  </a:lnTo>
                  <a:lnTo>
                    <a:pt x="7224" y="603"/>
                  </a:lnTo>
                  <a:lnTo>
                    <a:pt x="6919" y="370"/>
                  </a:lnTo>
                  <a:lnTo>
                    <a:pt x="6803" y="511"/>
                  </a:lnTo>
                  <a:lnTo>
                    <a:pt x="6656" y="388"/>
                  </a:lnTo>
                  <a:lnTo>
                    <a:pt x="6549" y="178"/>
                  </a:lnTo>
                  <a:lnTo>
                    <a:pt x="6304" y="0"/>
                  </a:lnTo>
                  <a:lnTo>
                    <a:pt x="6062" y="242"/>
                  </a:lnTo>
                  <a:lnTo>
                    <a:pt x="6104" y="460"/>
                  </a:lnTo>
                  <a:lnTo>
                    <a:pt x="5993" y="472"/>
                  </a:lnTo>
                  <a:lnTo>
                    <a:pt x="5859" y="379"/>
                  </a:lnTo>
                  <a:lnTo>
                    <a:pt x="5807" y="631"/>
                  </a:lnTo>
                  <a:lnTo>
                    <a:pt x="5900" y="772"/>
                  </a:lnTo>
                  <a:lnTo>
                    <a:pt x="5774" y="797"/>
                  </a:lnTo>
                  <a:lnTo>
                    <a:pt x="5534" y="717"/>
                  </a:lnTo>
                  <a:lnTo>
                    <a:pt x="5363" y="713"/>
                  </a:lnTo>
                  <a:lnTo>
                    <a:pt x="5134" y="476"/>
                  </a:lnTo>
                  <a:lnTo>
                    <a:pt x="4881" y="460"/>
                  </a:lnTo>
                  <a:lnTo>
                    <a:pt x="4702" y="568"/>
                  </a:lnTo>
                  <a:lnTo>
                    <a:pt x="4544" y="350"/>
                  </a:lnTo>
                  <a:lnTo>
                    <a:pt x="4443" y="297"/>
                  </a:lnTo>
                  <a:lnTo>
                    <a:pt x="4344" y="475"/>
                  </a:lnTo>
                  <a:lnTo>
                    <a:pt x="4208" y="427"/>
                  </a:lnTo>
                  <a:lnTo>
                    <a:pt x="4106" y="689"/>
                  </a:lnTo>
                  <a:lnTo>
                    <a:pt x="4166" y="846"/>
                  </a:lnTo>
                  <a:lnTo>
                    <a:pt x="4121" y="980"/>
                  </a:lnTo>
                  <a:lnTo>
                    <a:pt x="3964" y="1018"/>
                  </a:lnTo>
                  <a:lnTo>
                    <a:pt x="3924" y="1192"/>
                  </a:lnTo>
                  <a:lnTo>
                    <a:pt x="3777" y="1196"/>
                  </a:lnTo>
                  <a:lnTo>
                    <a:pt x="3612" y="1225"/>
                  </a:lnTo>
                  <a:lnTo>
                    <a:pt x="3536" y="1333"/>
                  </a:lnTo>
                  <a:lnTo>
                    <a:pt x="3398" y="1270"/>
                  </a:lnTo>
                  <a:lnTo>
                    <a:pt x="3261" y="1482"/>
                  </a:lnTo>
                  <a:lnTo>
                    <a:pt x="3270" y="1836"/>
                  </a:lnTo>
                  <a:lnTo>
                    <a:pt x="3111" y="1857"/>
                  </a:lnTo>
                  <a:lnTo>
                    <a:pt x="3034" y="2136"/>
                  </a:lnTo>
                  <a:lnTo>
                    <a:pt x="3086" y="2262"/>
                  </a:lnTo>
                  <a:lnTo>
                    <a:pt x="2941" y="2346"/>
                  </a:lnTo>
                  <a:lnTo>
                    <a:pt x="2809" y="2568"/>
                  </a:lnTo>
                  <a:lnTo>
                    <a:pt x="2951" y="2816"/>
                  </a:lnTo>
                  <a:lnTo>
                    <a:pt x="3260" y="2843"/>
                  </a:lnTo>
                  <a:lnTo>
                    <a:pt x="3471" y="2957"/>
                  </a:lnTo>
                  <a:lnTo>
                    <a:pt x="3549" y="3161"/>
                  </a:lnTo>
                  <a:lnTo>
                    <a:pt x="3719" y="3191"/>
                  </a:lnTo>
                  <a:lnTo>
                    <a:pt x="3791" y="3310"/>
                  </a:lnTo>
                  <a:lnTo>
                    <a:pt x="3633" y="3438"/>
                  </a:lnTo>
                  <a:lnTo>
                    <a:pt x="3548" y="3745"/>
                  </a:lnTo>
                  <a:lnTo>
                    <a:pt x="3763" y="3984"/>
                  </a:lnTo>
                  <a:lnTo>
                    <a:pt x="3760" y="4184"/>
                  </a:lnTo>
                  <a:lnTo>
                    <a:pt x="3835" y="4325"/>
                  </a:lnTo>
                  <a:lnTo>
                    <a:pt x="3732" y="4562"/>
                  </a:lnTo>
                  <a:lnTo>
                    <a:pt x="3507" y="4680"/>
                  </a:lnTo>
                  <a:lnTo>
                    <a:pt x="3423" y="4850"/>
                  </a:lnTo>
                  <a:lnTo>
                    <a:pt x="3288" y="4781"/>
                  </a:lnTo>
                  <a:lnTo>
                    <a:pt x="3063" y="4805"/>
                  </a:lnTo>
                  <a:lnTo>
                    <a:pt x="3006" y="4971"/>
                  </a:lnTo>
                  <a:lnTo>
                    <a:pt x="2838" y="5027"/>
                  </a:lnTo>
                  <a:lnTo>
                    <a:pt x="2653" y="5107"/>
                  </a:lnTo>
                  <a:lnTo>
                    <a:pt x="2544" y="5267"/>
                  </a:lnTo>
                  <a:lnTo>
                    <a:pt x="2392" y="5371"/>
                  </a:lnTo>
                  <a:lnTo>
                    <a:pt x="2237" y="5516"/>
                  </a:lnTo>
                  <a:lnTo>
                    <a:pt x="2283" y="5709"/>
                  </a:lnTo>
                  <a:lnTo>
                    <a:pt x="2387" y="5794"/>
                  </a:lnTo>
                  <a:lnTo>
                    <a:pt x="2499" y="5768"/>
                  </a:lnTo>
                  <a:lnTo>
                    <a:pt x="2501" y="5918"/>
                  </a:lnTo>
                  <a:lnTo>
                    <a:pt x="2332" y="6062"/>
                  </a:lnTo>
                  <a:lnTo>
                    <a:pt x="2260" y="6221"/>
                  </a:lnTo>
                  <a:lnTo>
                    <a:pt x="2358" y="6414"/>
                  </a:lnTo>
                  <a:lnTo>
                    <a:pt x="2447" y="6615"/>
                  </a:lnTo>
                  <a:lnTo>
                    <a:pt x="2625" y="6701"/>
                  </a:lnTo>
                  <a:lnTo>
                    <a:pt x="2788" y="6729"/>
                  </a:lnTo>
                  <a:lnTo>
                    <a:pt x="2857" y="6596"/>
                  </a:lnTo>
                  <a:lnTo>
                    <a:pt x="2963" y="6545"/>
                  </a:lnTo>
                  <a:lnTo>
                    <a:pt x="3081" y="64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6" name="AutoShape 19">
              <a:extLst>
                <a:ext uri="{FF2B5EF4-FFF2-40B4-BE49-F238E27FC236}">
                  <a16:creationId xmlns:a16="http://schemas.microsoft.com/office/drawing/2014/main" id="{A6AE0A7D-288F-4ECD-BEEC-CED74147FE4F}"/>
                </a:ext>
              </a:extLst>
            </p:cNvPr>
            <p:cNvSpPr>
              <a:spLocks/>
            </p:cNvSpPr>
            <p:nvPr/>
          </p:nvSpPr>
          <p:spPr bwMode="auto">
            <a:xfrm>
              <a:off x="3875303" y="1173033"/>
              <a:ext cx="1335480" cy="77197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66" y="1040"/>
                  </a:moveTo>
                  <a:lnTo>
                    <a:pt x="10973" y="1061"/>
                  </a:lnTo>
                  <a:lnTo>
                    <a:pt x="11452" y="1548"/>
                  </a:lnTo>
                  <a:lnTo>
                    <a:pt x="12082" y="1396"/>
                  </a:lnTo>
                  <a:lnTo>
                    <a:pt x="12548" y="907"/>
                  </a:lnTo>
                  <a:lnTo>
                    <a:pt x="13206" y="1034"/>
                  </a:lnTo>
                  <a:lnTo>
                    <a:pt x="13522" y="1521"/>
                  </a:lnTo>
                  <a:lnTo>
                    <a:pt x="13346" y="2609"/>
                  </a:lnTo>
                  <a:lnTo>
                    <a:pt x="13629" y="3718"/>
                  </a:lnTo>
                  <a:lnTo>
                    <a:pt x="14319" y="3380"/>
                  </a:lnTo>
                  <a:lnTo>
                    <a:pt x="14719" y="2424"/>
                  </a:lnTo>
                  <a:lnTo>
                    <a:pt x="15337" y="2456"/>
                  </a:lnTo>
                  <a:lnTo>
                    <a:pt x="16101" y="2273"/>
                  </a:lnTo>
                  <a:lnTo>
                    <a:pt x="16437" y="1465"/>
                  </a:lnTo>
                  <a:lnTo>
                    <a:pt x="17240" y="2125"/>
                  </a:lnTo>
                  <a:lnTo>
                    <a:pt x="17618" y="3181"/>
                  </a:lnTo>
                  <a:lnTo>
                    <a:pt x="18046" y="3422"/>
                  </a:lnTo>
                  <a:lnTo>
                    <a:pt x="18613" y="4101"/>
                  </a:lnTo>
                  <a:lnTo>
                    <a:pt x="18486" y="4987"/>
                  </a:lnTo>
                  <a:lnTo>
                    <a:pt x="17899" y="4580"/>
                  </a:lnTo>
                  <a:lnTo>
                    <a:pt x="17420" y="4596"/>
                  </a:lnTo>
                  <a:lnTo>
                    <a:pt x="17631" y="5367"/>
                  </a:lnTo>
                  <a:lnTo>
                    <a:pt x="17844" y="6217"/>
                  </a:lnTo>
                  <a:lnTo>
                    <a:pt x="18825" y="5377"/>
                  </a:lnTo>
                  <a:lnTo>
                    <a:pt x="19480" y="5928"/>
                  </a:lnTo>
                  <a:lnTo>
                    <a:pt x="19786" y="6921"/>
                  </a:lnTo>
                  <a:lnTo>
                    <a:pt x="20259" y="7005"/>
                  </a:lnTo>
                  <a:lnTo>
                    <a:pt x="20745" y="8021"/>
                  </a:lnTo>
                  <a:lnTo>
                    <a:pt x="21236" y="8941"/>
                  </a:lnTo>
                  <a:lnTo>
                    <a:pt x="21600" y="9043"/>
                  </a:lnTo>
                  <a:lnTo>
                    <a:pt x="21164" y="9925"/>
                  </a:lnTo>
                  <a:lnTo>
                    <a:pt x="20696" y="10442"/>
                  </a:lnTo>
                  <a:lnTo>
                    <a:pt x="20052" y="10103"/>
                  </a:lnTo>
                  <a:lnTo>
                    <a:pt x="19579" y="10013"/>
                  </a:lnTo>
                  <a:lnTo>
                    <a:pt x="18943" y="10161"/>
                  </a:lnTo>
                  <a:lnTo>
                    <a:pt x="18457" y="9874"/>
                  </a:lnTo>
                  <a:lnTo>
                    <a:pt x="17817" y="10537"/>
                  </a:lnTo>
                  <a:lnTo>
                    <a:pt x="17371" y="10608"/>
                  </a:lnTo>
                  <a:lnTo>
                    <a:pt x="17199" y="11611"/>
                  </a:lnTo>
                  <a:lnTo>
                    <a:pt x="17218" y="12656"/>
                  </a:lnTo>
                  <a:lnTo>
                    <a:pt x="17214" y="13999"/>
                  </a:lnTo>
                  <a:lnTo>
                    <a:pt x="16278" y="13737"/>
                  </a:lnTo>
                  <a:lnTo>
                    <a:pt x="14891" y="11945"/>
                  </a:lnTo>
                  <a:lnTo>
                    <a:pt x="14455" y="12035"/>
                  </a:lnTo>
                  <a:lnTo>
                    <a:pt x="13938" y="12915"/>
                  </a:lnTo>
                  <a:lnTo>
                    <a:pt x="13357" y="13543"/>
                  </a:lnTo>
                  <a:lnTo>
                    <a:pt x="12488" y="12927"/>
                  </a:lnTo>
                  <a:lnTo>
                    <a:pt x="11175" y="13404"/>
                  </a:lnTo>
                  <a:lnTo>
                    <a:pt x="10149" y="14729"/>
                  </a:lnTo>
                  <a:lnTo>
                    <a:pt x="9712" y="16577"/>
                  </a:lnTo>
                  <a:lnTo>
                    <a:pt x="10095" y="16732"/>
                  </a:lnTo>
                  <a:lnTo>
                    <a:pt x="10588" y="16208"/>
                  </a:lnTo>
                  <a:lnTo>
                    <a:pt x="11231" y="16498"/>
                  </a:lnTo>
                  <a:lnTo>
                    <a:pt x="11391" y="18142"/>
                  </a:lnTo>
                  <a:lnTo>
                    <a:pt x="10968" y="18772"/>
                  </a:lnTo>
                  <a:lnTo>
                    <a:pt x="11113" y="19597"/>
                  </a:lnTo>
                  <a:lnTo>
                    <a:pt x="11142" y="20681"/>
                  </a:lnTo>
                  <a:lnTo>
                    <a:pt x="10783" y="21600"/>
                  </a:lnTo>
                  <a:lnTo>
                    <a:pt x="10275" y="20954"/>
                  </a:lnTo>
                  <a:lnTo>
                    <a:pt x="9829" y="21343"/>
                  </a:lnTo>
                  <a:lnTo>
                    <a:pt x="8412" y="21278"/>
                  </a:lnTo>
                  <a:lnTo>
                    <a:pt x="6951" y="19956"/>
                  </a:lnTo>
                  <a:lnTo>
                    <a:pt x="6378" y="19580"/>
                  </a:lnTo>
                  <a:lnTo>
                    <a:pt x="6225" y="18189"/>
                  </a:lnTo>
                  <a:lnTo>
                    <a:pt x="6847" y="18175"/>
                  </a:lnTo>
                  <a:lnTo>
                    <a:pt x="7241" y="17635"/>
                  </a:lnTo>
                  <a:lnTo>
                    <a:pt x="6647" y="17209"/>
                  </a:lnTo>
                  <a:lnTo>
                    <a:pt x="6186" y="16317"/>
                  </a:lnTo>
                  <a:lnTo>
                    <a:pt x="6279" y="14268"/>
                  </a:lnTo>
                  <a:lnTo>
                    <a:pt x="5993" y="13696"/>
                  </a:lnTo>
                  <a:lnTo>
                    <a:pt x="5422" y="13605"/>
                  </a:lnTo>
                  <a:lnTo>
                    <a:pt x="4973" y="13140"/>
                  </a:lnTo>
                  <a:lnTo>
                    <a:pt x="4863" y="11493"/>
                  </a:lnTo>
                  <a:lnTo>
                    <a:pt x="4570" y="10530"/>
                  </a:lnTo>
                  <a:lnTo>
                    <a:pt x="4165" y="10154"/>
                  </a:lnTo>
                  <a:lnTo>
                    <a:pt x="2994" y="10752"/>
                  </a:lnTo>
                  <a:lnTo>
                    <a:pt x="2285" y="9918"/>
                  </a:lnTo>
                  <a:lnTo>
                    <a:pt x="1268" y="9807"/>
                  </a:lnTo>
                  <a:lnTo>
                    <a:pt x="779" y="8626"/>
                  </a:lnTo>
                  <a:lnTo>
                    <a:pt x="844" y="7632"/>
                  </a:lnTo>
                  <a:lnTo>
                    <a:pt x="335" y="7053"/>
                  </a:lnTo>
                  <a:lnTo>
                    <a:pt x="0" y="6050"/>
                  </a:lnTo>
                  <a:lnTo>
                    <a:pt x="1" y="4642"/>
                  </a:lnTo>
                  <a:lnTo>
                    <a:pt x="478" y="3936"/>
                  </a:lnTo>
                  <a:lnTo>
                    <a:pt x="1124" y="3744"/>
                  </a:lnTo>
                  <a:lnTo>
                    <a:pt x="1364" y="4304"/>
                  </a:lnTo>
                  <a:lnTo>
                    <a:pt x="1800" y="3950"/>
                  </a:lnTo>
                  <a:lnTo>
                    <a:pt x="2094" y="2644"/>
                  </a:lnTo>
                  <a:lnTo>
                    <a:pt x="3559" y="2280"/>
                  </a:lnTo>
                  <a:lnTo>
                    <a:pt x="4276" y="2570"/>
                  </a:lnTo>
                  <a:lnTo>
                    <a:pt x="4645" y="2139"/>
                  </a:lnTo>
                  <a:lnTo>
                    <a:pt x="4536" y="1270"/>
                  </a:lnTo>
                  <a:lnTo>
                    <a:pt x="4811" y="325"/>
                  </a:lnTo>
                  <a:lnTo>
                    <a:pt x="5531" y="0"/>
                  </a:lnTo>
                  <a:lnTo>
                    <a:pt x="6195" y="325"/>
                  </a:lnTo>
                  <a:lnTo>
                    <a:pt x="7296" y="744"/>
                  </a:lnTo>
                  <a:lnTo>
                    <a:pt x="7923" y="1089"/>
                  </a:lnTo>
                  <a:lnTo>
                    <a:pt x="8494" y="985"/>
                  </a:lnTo>
                  <a:lnTo>
                    <a:pt x="9172" y="1224"/>
                  </a:lnTo>
                  <a:lnTo>
                    <a:pt x="9635" y="1474"/>
                  </a:lnTo>
                  <a:lnTo>
                    <a:pt x="10066" y="104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7" name="AutoShape 20">
              <a:extLst>
                <a:ext uri="{FF2B5EF4-FFF2-40B4-BE49-F238E27FC236}">
                  <a16:creationId xmlns:a16="http://schemas.microsoft.com/office/drawing/2014/main" id="{62C74C23-810B-4282-BE7A-48E2B982F8EA}"/>
                </a:ext>
              </a:extLst>
            </p:cNvPr>
            <p:cNvSpPr>
              <a:spLocks/>
            </p:cNvSpPr>
            <p:nvPr/>
          </p:nvSpPr>
          <p:spPr bwMode="auto">
            <a:xfrm>
              <a:off x="4924726" y="1455914"/>
              <a:ext cx="1302102" cy="10713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18822"/>
                  </a:moveTo>
                  <a:lnTo>
                    <a:pt x="9773" y="18543"/>
                  </a:lnTo>
                  <a:lnTo>
                    <a:pt x="10240" y="17743"/>
                  </a:lnTo>
                  <a:lnTo>
                    <a:pt x="10641" y="18180"/>
                  </a:lnTo>
                  <a:lnTo>
                    <a:pt x="10598" y="18773"/>
                  </a:lnTo>
                  <a:lnTo>
                    <a:pt x="11340" y="18910"/>
                  </a:lnTo>
                  <a:lnTo>
                    <a:pt x="11860" y="18234"/>
                  </a:lnTo>
                  <a:lnTo>
                    <a:pt x="11819" y="17323"/>
                  </a:lnTo>
                  <a:lnTo>
                    <a:pt x="12200" y="16803"/>
                  </a:lnTo>
                  <a:lnTo>
                    <a:pt x="12764" y="16239"/>
                  </a:lnTo>
                  <a:lnTo>
                    <a:pt x="13228" y="15509"/>
                  </a:lnTo>
                  <a:lnTo>
                    <a:pt x="13330" y="14658"/>
                  </a:lnTo>
                  <a:lnTo>
                    <a:pt x="13514" y="13692"/>
                  </a:lnTo>
                  <a:lnTo>
                    <a:pt x="14097" y="12948"/>
                  </a:lnTo>
                  <a:lnTo>
                    <a:pt x="14609" y="13445"/>
                  </a:lnTo>
                  <a:lnTo>
                    <a:pt x="15236" y="13396"/>
                  </a:lnTo>
                  <a:lnTo>
                    <a:pt x="15762" y="12797"/>
                  </a:lnTo>
                  <a:lnTo>
                    <a:pt x="16250" y="12950"/>
                  </a:lnTo>
                  <a:lnTo>
                    <a:pt x="16819" y="12609"/>
                  </a:lnTo>
                  <a:lnTo>
                    <a:pt x="17022" y="11602"/>
                  </a:lnTo>
                  <a:lnTo>
                    <a:pt x="17690" y="11141"/>
                  </a:lnTo>
                  <a:lnTo>
                    <a:pt x="18420" y="10926"/>
                  </a:lnTo>
                  <a:lnTo>
                    <a:pt x="18681" y="10064"/>
                  </a:lnTo>
                  <a:lnTo>
                    <a:pt x="18667" y="9310"/>
                  </a:lnTo>
                  <a:lnTo>
                    <a:pt x="19099" y="8797"/>
                  </a:lnTo>
                  <a:lnTo>
                    <a:pt x="19788" y="8923"/>
                  </a:lnTo>
                  <a:lnTo>
                    <a:pt x="20314" y="8791"/>
                  </a:lnTo>
                  <a:lnTo>
                    <a:pt x="20746" y="8010"/>
                  </a:lnTo>
                  <a:lnTo>
                    <a:pt x="21123" y="7506"/>
                  </a:lnTo>
                  <a:lnTo>
                    <a:pt x="21600" y="7226"/>
                  </a:lnTo>
                  <a:lnTo>
                    <a:pt x="21414" y="6245"/>
                  </a:lnTo>
                  <a:lnTo>
                    <a:pt x="21182" y="5459"/>
                  </a:lnTo>
                  <a:lnTo>
                    <a:pt x="20622" y="5368"/>
                  </a:lnTo>
                  <a:lnTo>
                    <a:pt x="19817" y="5914"/>
                  </a:lnTo>
                  <a:lnTo>
                    <a:pt x="19158" y="5857"/>
                  </a:lnTo>
                  <a:lnTo>
                    <a:pt x="18530" y="5847"/>
                  </a:lnTo>
                  <a:lnTo>
                    <a:pt x="17402" y="5966"/>
                  </a:lnTo>
                  <a:lnTo>
                    <a:pt x="16500" y="6079"/>
                  </a:lnTo>
                  <a:lnTo>
                    <a:pt x="15820" y="5665"/>
                  </a:lnTo>
                  <a:lnTo>
                    <a:pt x="15270" y="5425"/>
                  </a:lnTo>
                  <a:lnTo>
                    <a:pt x="14387" y="5497"/>
                  </a:lnTo>
                  <a:lnTo>
                    <a:pt x="13549" y="4874"/>
                  </a:lnTo>
                  <a:lnTo>
                    <a:pt x="12830" y="3675"/>
                  </a:lnTo>
                  <a:lnTo>
                    <a:pt x="12172" y="2896"/>
                  </a:lnTo>
                  <a:lnTo>
                    <a:pt x="11669" y="2722"/>
                  </a:lnTo>
                  <a:lnTo>
                    <a:pt x="11186" y="2119"/>
                  </a:lnTo>
                  <a:lnTo>
                    <a:pt x="10609" y="1388"/>
                  </a:lnTo>
                  <a:lnTo>
                    <a:pt x="10271" y="1872"/>
                  </a:lnTo>
                  <a:lnTo>
                    <a:pt x="10022" y="1208"/>
                  </a:lnTo>
                  <a:lnTo>
                    <a:pt x="9780" y="364"/>
                  </a:lnTo>
                  <a:lnTo>
                    <a:pt x="8712" y="420"/>
                  </a:lnTo>
                  <a:lnTo>
                    <a:pt x="7805" y="0"/>
                  </a:lnTo>
                  <a:lnTo>
                    <a:pt x="7158" y="101"/>
                  </a:lnTo>
                  <a:lnTo>
                    <a:pt x="6537" y="537"/>
                  </a:lnTo>
                  <a:lnTo>
                    <a:pt x="6064" y="692"/>
                  </a:lnTo>
                  <a:lnTo>
                    <a:pt x="6092" y="1441"/>
                  </a:lnTo>
                  <a:lnTo>
                    <a:pt x="5823" y="1848"/>
                  </a:lnTo>
                  <a:lnTo>
                    <a:pt x="5449" y="1206"/>
                  </a:lnTo>
                  <a:lnTo>
                    <a:pt x="5179" y="740"/>
                  </a:lnTo>
                  <a:lnTo>
                    <a:pt x="4615" y="834"/>
                  </a:lnTo>
                  <a:lnTo>
                    <a:pt x="3987" y="1386"/>
                  </a:lnTo>
                  <a:lnTo>
                    <a:pt x="3651" y="1610"/>
                  </a:lnTo>
                  <a:lnTo>
                    <a:pt x="2941" y="1319"/>
                  </a:lnTo>
                  <a:lnTo>
                    <a:pt x="2355" y="1369"/>
                  </a:lnTo>
                  <a:lnTo>
                    <a:pt x="1998" y="1496"/>
                  </a:lnTo>
                  <a:lnTo>
                    <a:pt x="1370" y="1239"/>
                  </a:lnTo>
                  <a:lnTo>
                    <a:pt x="935" y="1683"/>
                  </a:lnTo>
                  <a:lnTo>
                    <a:pt x="167" y="1767"/>
                  </a:lnTo>
                  <a:lnTo>
                    <a:pt x="0" y="2541"/>
                  </a:lnTo>
                  <a:lnTo>
                    <a:pt x="113" y="4375"/>
                  </a:lnTo>
                  <a:lnTo>
                    <a:pt x="606" y="4477"/>
                  </a:lnTo>
                  <a:lnTo>
                    <a:pt x="1447" y="4301"/>
                  </a:lnTo>
                  <a:lnTo>
                    <a:pt x="1978" y="3876"/>
                  </a:lnTo>
                  <a:lnTo>
                    <a:pt x="2422" y="3752"/>
                  </a:lnTo>
                  <a:lnTo>
                    <a:pt x="2786" y="4061"/>
                  </a:lnTo>
                  <a:lnTo>
                    <a:pt x="2857" y="4814"/>
                  </a:lnTo>
                  <a:lnTo>
                    <a:pt x="3497" y="4907"/>
                  </a:lnTo>
                  <a:lnTo>
                    <a:pt x="3829" y="5273"/>
                  </a:lnTo>
                  <a:lnTo>
                    <a:pt x="3338" y="5455"/>
                  </a:lnTo>
                  <a:lnTo>
                    <a:pt x="3439" y="6342"/>
                  </a:lnTo>
                  <a:lnTo>
                    <a:pt x="3059" y="6823"/>
                  </a:lnTo>
                  <a:lnTo>
                    <a:pt x="2748" y="7849"/>
                  </a:lnTo>
                  <a:lnTo>
                    <a:pt x="3415" y="8348"/>
                  </a:lnTo>
                  <a:lnTo>
                    <a:pt x="3910" y="8560"/>
                  </a:lnTo>
                  <a:lnTo>
                    <a:pt x="3855" y="9084"/>
                  </a:lnTo>
                  <a:lnTo>
                    <a:pt x="4070" y="9740"/>
                  </a:lnTo>
                  <a:lnTo>
                    <a:pt x="4498" y="10000"/>
                  </a:lnTo>
                  <a:lnTo>
                    <a:pt x="4209" y="10302"/>
                  </a:lnTo>
                  <a:lnTo>
                    <a:pt x="3628" y="10324"/>
                  </a:lnTo>
                  <a:lnTo>
                    <a:pt x="2449" y="9545"/>
                  </a:lnTo>
                  <a:lnTo>
                    <a:pt x="2373" y="8619"/>
                  </a:lnTo>
                  <a:lnTo>
                    <a:pt x="1569" y="8755"/>
                  </a:lnTo>
                  <a:lnTo>
                    <a:pt x="484" y="9653"/>
                  </a:lnTo>
                  <a:lnTo>
                    <a:pt x="725" y="10266"/>
                  </a:lnTo>
                  <a:lnTo>
                    <a:pt x="1001" y="11574"/>
                  </a:lnTo>
                  <a:lnTo>
                    <a:pt x="1540" y="11484"/>
                  </a:lnTo>
                  <a:lnTo>
                    <a:pt x="1795" y="11018"/>
                  </a:lnTo>
                  <a:lnTo>
                    <a:pt x="2251" y="10992"/>
                  </a:lnTo>
                  <a:lnTo>
                    <a:pt x="2681" y="10781"/>
                  </a:lnTo>
                  <a:lnTo>
                    <a:pt x="2335" y="11561"/>
                  </a:lnTo>
                  <a:lnTo>
                    <a:pt x="1923" y="11738"/>
                  </a:lnTo>
                  <a:lnTo>
                    <a:pt x="1757" y="12285"/>
                  </a:lnTo>
                  <a:lnTo>
                    <a:pt x="2211" y="12969"/>
                  </a:lnTo>
                  <a:lnTo>
                    <a:pt x="2905" y="13862"/>
                  </a:lnTo>
                  <a:lnTo>
                    <a:pt x="3607" y="14466"/>
                  </a:lnTo>
                  <a:lnTo>
                    <a:pt x="4077" y="15275"/>
                  </a:lnTo>
                  <a:lnTo>
                    <a:pt x="4440" y="15914"/>
                  </a:lnTo>
                  <a:lnTo>
                    <a:pt x="4574" y="16654"/>
                  </a:lnTo>
                  <a:lnTo>
                    <a:pt x="4566" y="17163"/>
                  </a:lnTo>
                  <a:lnTo>
                    <a:pt x="4987" y="17849"/>
                  </a:lnTo>
                  <a:lnTo>
                    <a:pt x="5403" y="18448"/>
                  </a:lnTo>
                  <a:lnTo>
                    <a:pt x="5847" y="18151"/>
                  </a:lnTo>
                  <a:lnTo>
                    <a:pt x="6012" y="17497"/>
                  </a:lnTo>
                  <a:lnTo>
                    <a:pt x="6565" y="17972"/>
                  </a:lnTo>
                  <a:lnTo>
                    <a:pt x="6668" y="18638"/>
                  </a:lnTo>
                  <a:lnTo>
                    <a:pt x="6372" y="19369"/>
                  </a:lnTo>
                  <a:lnTo>
                    <a:pt x="6161" y="20015"/>
                  </a:lnTo>
                  <a:lnTo>
                    <a:pt x="6791" y="20634"/>
                  </a:lnTo>
                  <a:lnTo>
                    <a:pt x="7200" y="20580"/>
                  </a:lnTo>
                  <a:lnTo>
                    <a:pt x="7523" y="21058"/>
                  </a:lnTo>
                  <a:lnTo>
                    <a:pt x="8043" y="21121"/>
                  </a:lnTo>
                  <a:lnTo>
                    <a:pt x="8432" y="20849"/>
                  </a:lnTo>
                  <a:lnTo>
                    <a:pt x="8882" y="21405"/>
                  </a:lnTo>
                  <a:lnTo>
                    <a:pt x="9432" y="21600"/>
                  </a:lnTo>
                  <a:lnTo>
                    <a:pt x="9937" y="21555"/>
                  </a:lnTo>
                  <a:lnTo>
                    <a:pt x="10169" y="20212"/>
                  </a:lnTo>
                  <a:lnTo>
                    <a:pt x="10385" y="19376"/>
                  </a:lnTo>
                  <a:lnTo>
                    <a:pt x="9792" y="19371"/>
                  </a:lnTo>
                  <a:lnTo>
                    <a:pt x="9402" y="19598"/>
                  </a:lnTo>
                  <a:lnTo>
                    <a:pt x="8934" y="19337"/>
                  </a:lnTo>
                  <a:lnTo>
                    <a:pt x="9241" y="1882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8" name="AutoShape 21">
              <a:extLst>
                <a:ext uri="{FF2B5EF4-FFF2-40B4-BE49-F238E27FC236}">
                  <a16:creationId xmlns:a16="http://schemas.microsoft.com/office/drawing/2014/main" id="{69355349-BCA7-4875-B17F-E0105E3A980F}"/>
                </a:ext>
              </a:extLst>
            </p:cNvPr>
            <p:cNvSpPr>
              <a:spLocks/>
            </p:cNvSpPr>
            <p:nvPr/>
          </p:nvSpPr>
          <p:spPr bwMode="auto">
            <a:xfrm>
              <a:off x="5251924" y="2133555"/>
              <a:ext cx="226131" cy="2111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20" y="6483"/>
                  </a:moveTo>
                  <a:lnTo>
                    <a:pt x="12490" y="4273"/>
                  </a:lnTo>
                  <a:lnTo>
                    <a:pt x="9305" y="1473"/>
                  </a:lnTo>
                  <a:lnTo>
                    <a:pt x="5805" y="2080"/>
                  </a:lnTo>
                  <a:lnTo>
                    <a:pt x="3339" y="0"/>
                  </a:lnTo>
                  <a:lnTo>
                    <a:pt x="825" y="2157"/>
                  </a:lnTo>
                  <a:lnTo>
                    <a:pt x="0" y="4325"/>
                  </a:lnTo>
                  <a:lnTo>
                    <a:pt x="1087" y="7322"/>
                  </a:lnTo>
                  <a:lnTo>
                    <a:pt x="3589" y="9642"/>
                  </a:lnTo>
                  <a:lnTo>
                    <a:pt x="4529" y="13428"/>
                  </a:lnTo>
                  <a:lnTo>
                    <a:pt x="5767" y="16816"/>
                  </a:lnTo>
                  <a:lnTo>
                    <a:pt x="8850" y="16044"/>
                  </a:lnTo>
                  <a:lnTo>
                    <a:pt x="12098" y="14292"/>
                  </a:lnTo>
                  <a:lnTo>
                    <a:pt x="13705" y="18712"/>
                  </a:lnTo>
                  <a:lnTo>
                    <a:pt x="15163" y="20770"/>
                  </a:lnTo>
                  <a:lnTo>
                    <a:pt x="18315" y="20854"/>
                  </a:lnTo>
                  <a:lnTo>
                    <a:pt x="20713" y="21600"/>
                  </a:lnTo>
                  <a:lnTo>
                    <a:pt x="21600" y="19152"/>
                  </a:lnTo>
                  <a:lnTo>
                    <a:pt x="17463" y="17027"/>
                  </a:lnTo>
                  <a:lnTo>
                    <a:pt x="15690" y="15012"/>
                  </a:lnTo>
                  <a:lnTo>
                    <a:pt x="18245" y="12548"/>
                  </a:lnTo>
                  <a:lnTo>
                    <a:pt x="21301" y="11929"/>
                  </a:lnTo>
                  <a:lnTo>
                    <a:pt x="20485" y="8499"/>
                  </a:lnTo>
                  <a:lnTo>
                    <a:pt x="18799" y="7018"/>
                  </a:lnTo>
                  <a:lnTo>
                    <a:pt x="15520" y="648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9" name="AutoShape 22">
              <a:extLst>
                <a:ext uri="{FF2B5EF4-FFF2-40B4-BE49-F238E27FC236}">
                  <a16:creationId xmlns:a16="http://schemas.microsoft.com/office/drawing/2014/main" id="{C3B55947-0CF5-48D2-B4F1-6C058F7D8189}"/>
                </a:ext>
              </a:extLst>
            </p:cNvPr>
            <p:cNvSpPr>
              <a:spLocks/>
            </p:cNvSpPr>
            <p:nvPr/>
          </p:nvSpPr>
          <p:spPr bwMode="auto">
            <a:xfrm>
              <a:off x="5453821" y="1811310"/>
              <a:ext cx="1419016" cy="14980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4" y="10839"/>
                  </a:moveTo>
                  <a:lnTo>
                    <a:pt x="2372" y="11417"/>
                  </a:lnTo>
                  <a:lnTo>
                    <a:pt x="2606" y="11897"/>
                  </a:lnTo>
                  <a:lnTo>
                    <a:pt x="2885" y="12235"/>
                  </a:lnTo>
                  <a:lnTo>
                    <a:pt x="3631" y="12212"/>
                  </a:lnTo>
                  <a:lnTo>
                    <a:pt x="3951" y="12398"/>
                  </a:lnTo>
                  <a:lnTo>
                    <a:pt x="3839" y="12815"/>
                  </a:lnTo>
                  <a:lnTo>
                    <a:pt x="4189" y="13197"/>
                  </a:lnTo>
                  <a:lnTo>
                    <a:pt x="4170" y="13543"/>
                  </a:lnTo>
                  <a:lnTo>
                    <a:pt x="4708" y="13312"/>
                  </a:lnTo>
                  <a:lnTo>
                    <a:pt x="5087" y="13433"/>
                  </a:lnTo>
                  <a:lnTo>
                    <a:pt x="5226" y="13899"/>
                  </a:lnTo>
                  <a:lnTo>
                    <a:pt x="5719" y="14303"/>
                  </a:lnTo>
                  <a:lnTo>
                    <a:pt x="5887" y="14610"/>
                  </a:lnTo>
                  <a:lnTo>
                    <a:pt x="5919" y="15251"/>
                  </a:lnTo>
                  <a:lnTo>
                    <a:pt x="6116" y="15597"/>
                  </a:lnTo>
                  <a:lnTo>
                    <a:pt x="6669" y="15727"/>
                  </a:lnTo>
                  <a:lnTo>
                    <a:pt x="7203" y="16151"/>
                  </a:lnTo>
                  <a:lnTo>
                    <a:pt x="7624" y="16726"/>
                  </a:lnTo>
                  <a:lnTo>
                    <a:pt x="7914" y="17097"/>
                  </a:lnTo>
                  <a:lnTo>
                    <a:pt x="7724" y="17552"/>
                  </a:lnTo>
                  <a:lnTo>
                    <a:pt x="7073" y="17230"/>
                  </a:lnTo>
                  <a:lnTo>
                    <a:pt x="6453" y="17086"/>
                  </a:lnTo>
                  <a:lnTo>
                    <a:pt x="6073" y="17353"/>
                  </a:lnTo>
                  <a:lnTo>
                    <a:pt x="5818" y="17631"/>
                  </a:lnTo>
                  <a:lnTo>
                    <a:pt x="5279" y="17871"/>
                  </a:lnTo>
                  <a:lnTo>
                    <a:pt x="5059" y="18280"/>
                  </a:lnTo>
                  <a:lnTo>
                    <a:pt x="5121" y="18961"/>
                  </a:lnTo>
                  <a:lnTo>
                    <a:pt x="5664" y="19323"/>
                  </a:lnTo>
                  <a:lnTo>
                    <a:pt x="6351" y="19585"/>
                  </a:lnTo>
                  <a:lnTo>
                    <a:pt x="6502" y="20095"/>
                  </a:lnTo>
                  <a:lnTo>
                    <a:pt x="6954" y="20503"/>
                  </a:lnTo>
                  <a:lnTo>
                    <a:pt x="7409" y="20451"/>
                  </a:lnTo>
                  <a:lnTo>
                    <a:pt x="7881" y="20839"/>
                  </a:lnTo>
                  <a:lnTo>
                    <a:pt x="8162" y="21365"/>
                  </a:lnTo>
                  <a:lnTo>
                    <a:pt x="8561" y="21459"/>
                  </a:lnTo>
                  <a:lnTo>
                    <a:pt x="9164" y="21355"/>
                  </a:lnTo>
                  <a:lnTo>
                    <a:pt x="9770" y="21536"/>
                  </a:lnTo>
                  <a:lnTo>
                    <a:pt x="10225" y="21600"/>
                  </a:lnTo>
                  <a:lnTo>
                    <a:pt x="10545" y="21255"/>
                  </a:lnTo>
                  <a:lnTo>
                    <a:pt x="10878" y="20643"/>
                  </a:lnTo>
                  <a:lnTo>
                    <a:pt x="11656" y="20205"/>
                  </a:lnTo>
                  <a:lnTo>
                    <a:pt x="12128" y="19763"/>
                  </a:lnTo>
                  <a:lnTo>
                    <a:pt x="11558" y="19412"/>
                  </a:lnTo>
                  <a:lnTo>
                    <a:pt x="11334" y="18748"/>
                  </a:lnTo>
                  <a:lnTo>
                    <a:pt x="11547" y="18264"/>
                  </a:lnTo>
                  <a:lnTo>
                    <a:pt x="11853" y="17724"/>
                  </a:lnTo>
                  <a:lnTo>
                    <a:pt x="11509" y="17264"/>
                  </a:lnTo>
                  <a:lnTo>
                    <a:pt x="11453" y="16855"/>
                  </a:lnTo>
                  <a:lnTo>
                    <a:pt x="11918" y="16343"/>
                  </a:lnTo>
                  <a:lnTo>
                    <a:pt x="12466" y="15870"/>
                  </a:lnTo>
                  <a:lnTo>
                    <a:pt x="12760" y="15662"/>
                  </a:lnTo>
                  <a:lnTo>
                    <a:pt x="12743" y="15160"/>
                  </a:lnTo>
                  <a:lnTo>
                    <a:pt x="12630" y="14671"/>
                  </a:lnTo>
                  <a:lnTo>
                    <a:pt x="13183" y="14213"/>
                  </a:lnTo>
                  <a:lnTo>
                    <a:pt x="13596" y="13893"/>
                  </a:lnTo>
                  <a:lnTo>
                    <a:pt x="13894" y="13457"/>
                  </a:lnTo>
                  <a:cubicBezTo>
                    <a:pt x="13875" y="13354"/>
                    <a:pt x="13879" y="13248"/>
                    <a:pt x="13905" y="13146"/>
                  </a:cubicBezTo>
                  <a:cubicBezTo>
                    <a:pt x="13980" y="12853"/>
                    <a:pt x="14220" y="12624"/>
                    <a:pt x="14529" y="12551"/>
                  </a:cubicBezTo>
                  <a:lnTo>
                    <a:pt x="15383" y="12370"/>
                  </a:lnTo>
                  <a:lnTo>
                    <a:pt x="15933" y="11840"/>
                  </a:lnTo>
                  <a:cubicBezTo>
                    <a:pt x="16138" y="11836"/>
                    <a:pt x="16344" y="11833"/>
                    <a:pt x="16550" y="11831"/>
                  </a:cubicBezTo>
                  <a:cubicBezTo>
                    <a:pt x="16745" y="11828"/>
                    <a:pt x="16941" y="11827"/>
                    <a:pt x="17136" y="11826"/>
                  </a:cubicBezTo>
                  <a:lnTo>
                    <a:pt x="17396" y="11431"/>
                  </a:lnTo>
                  <a:lnTo>
                    <a:pt x="17815" y="11162"/>
                  </a:lnTo>
                  <a:lnTo>
                    <a:pt x="18374" y="11105"/>
                  </a:lnTo>
                  <a:lnTo>
                    <a:pt x="18884" y="10881"/>
                  </a:lnTo>
                  <a:lnTo>
                    <a:pt x="19101" y="10636"/>
                  </a:lnTo>
                  <a:lnTo>
                    <a:pt x="19582" y="10555"/>
                  </a:lnTo>
                  <a:lnTo>
                    <a:pt x="19855" y="10273"/>
                  </a:lnTo>
                  <a:lnTo>
                    <a:pt x="20229" y="9690"/>
                  </a:lnTo>
                  <a:lnTo>
                    <a:pt x="20338" y="9254"/>
                  </a:lnTo>
                  <a:lnTo>
                    <a:pt x="20759" y="8864"/>
                  </a:lnTo>
                  <a:lnTo>
                    <a:pt x="21313" y="8542"/>
                  </a:lnTo>
                  <a:lnTo>
                    <a:pt x="21600" y="8329"/>
                  </a:lnTo>
                  <a:lnTo>
                    <a:pt x="21412" y="7902"/>
                  </a:lnTo>
                  <a:lnTo>
                    <a:pt x="20703" y="7789"/>
                  </a:lnTo>
                  <a:lnTo>
                    <a:pt x="19932" y="7692"/>
                  </a:lnTo>
                  <a:lnTo>
                    <a:pt x="18945" y="7081"/>
                  </a:lnTo>
                  <a:lnTo>
                    <a:pt x="17680" y="5997"/>
                  </a:lnTo>
                  <a:lnTo>
                    <a:pt x="16231" y="5189"/>
                  </a:lnTo>
                  <a:lnTo>
                    <a:pt x="15398" y="4868"/>
                  </a:lnTo>
                  <a:lnTo>
                    <a:pt x="14770" y="5081"/>
                  </a:lnTo>
                  <a:lnTo>
                    <a:pt x="13929" y="4440"/>
                  </a:lnTo>
                  <a:lnTo>
                    <a:pt x="13771" y="3999"/>
                  </a:lnTo>
                  <a:lnTo>
                    <a:pt x="14642" y="3662"/>
                  </a:lnTo>
                  <a:lnTo>
                    <a:pt x="15191" y="3069"/>
                  </a:lnTo>
                  <a:lnTo>
                    <a:pt x="15492" y="2538"/>
                  </a:lnTo>
                  <a:lnTo>
                    <a:pt x="15259" y="1975"/>
                  </a:lnTo>
                  <a:lnTo>
                    <a:pt x="14396" y="1410"/>
                  </a:lnTo>
                  <a:lnTo>
                    <a:pt x="13800" y="1003"/>
                  </a:lnTo>
                  <a:lnTo>
                    <a:pt x="13339" y="1312"/>
                  </a:lnTo>
                  <a:lnTo>
                    <a:pt x="12950" y="1509"/>
                  </a:lnTo>
                  <a:lnTo>
                    <a:pt x="12591" y="961"/>
                  </a:lnTo>
                  <a:lnTo>
                    <a:pt x="12750" y="510"/>
                  </a:lnTo>
                  <a:lnTo>
                    <a:pt x="12405" y="268"/>
                  </a:lnTo>
                  <a:lnTo>
                    <a:pt x="11743" y="0"/>
                  </a:lnTo>
                  <a:lnTo>
                    <a:pt x="11212" y="195"/>
                  </a:lnTo>
                  <a:lnTo>
                    <a:pt x="10777" y="630"/>
                  </a:lnTo>
                  <a:lnTo>
                    <a:pt x="10523" y="976"/>
                  </a:lnTo>
                  <a:lnTo>
                    <a:pt x="10090" y="1149"/>
                  </a:lnTo>
                  <a:lnTo>
                    <a:pt x="9512" y="1033"/>
                  </a:lnTo>
                  <a:lnTo>
                    <a:pt x="8915" y="1512"/>
                  </a:lnTo>
                  <a:lnTo>
                    <a:pt x="9029" y="2040"/>
                  </a:lnTo>
                  <a:lnTo>
                    <a:pt x="8810" y="2550"/>
                  </a:lnTo>
                  <a:lnTo>
                    <a:pt x="8277" y="2730"/>
                  </a:lnTo>
                  <a:lnTo>
                    <a:pt x="7412" y="3092"/>
                  </a:lnTo>
                  <a:lnTo>
                    <a:pt x="7227" y="3728"/>
                  </a:lnTo>
                  <a:lnTo>
                    <a:pt x="6855" y="4034"/>
                  </a:lnTo>
                  <a:lnTo>
                    <a:pt x="6294" y="3926"/>
                  </a:lnTo>
                  <a:lnTo>
                    <a:pt x="5948" y="4279"/>
                  </a:lnTo>
                  <a:lnTo>
                    <a:pt x="5454" y="4381"/>
                  </a:lnTo>
                  <a:lnTo>
                    <a:pt x="4838" y="4000"/>
                  </a:lnTo>
                  <a:lnTo>
                    <a:pt x="4153" y="4671"/>
                  </a:lnTo>
                  <a:lnTo>
                    <a:pt x="3954" y="5951"/>
                  </a:lnTo>
                  <a:lnTo>
                    <a:pt x="3520" y="6414"/>
                  </a:lnTo>
                  <a:lnTo>
                    <a:pt x="3005" y="6775"/>
                  </a:lnTo>
                  <a:lnTo>
                    <a:pt x="2639" y="7234"/>
                  </a:lnTo>
                  <a:lnTo>
                    <a:pt x="2682" y="7818"/>
                  </a:lnTo>
                  <a:lnTo>
                    <a:pt x="2405" y="8239"/>
                  </a:lnTo>
                  <a:lnTo>
                    <a:pt x="1812" y="8225"/>
                  </a:lnTo>
                  <a:lnTo>
                    <a:pt x="1799" y="7836"/>
                  </a:lnTo>
                  <a:lnTo>
                    <a:pt x="1424" y="7418"/>
                  </a:lnTo>
                  <a:lnTo>
                    <a:pt x="940" y="7962"/>
                  </a:lnTo>
                  <a:lnTo>
                    <a:pt x="240" y="8323"/>
                  </a:lnTo>
                  <a:lnTo>
                    <a:pt x="0" y="8820"/>
                  </a:lnTo>
                  <a:lnTo>
                    <a:pt x="510" y="9047"/>
                  </a:lnTo>
                  <a:lnTo>
                    <a:pt x="899" y="8862"/>
                  </a:lnTo>
                  <a:lnTo>
                    <a:pt x="1268" y="8888"/>
                  </a:lnTo>
                  <a:lnTo>
                    <a:pt x="1047" y="9760"/>
                  </a:lnTo>
                  <a:lnTo>
                    <a:pt x="779" y="10255"/>
                  </a:lnTo>
                  <a:lnTo>
                    <a:pt x="1067" y="10603"/>
                  </a:lnTo>
                  <a:lnTo>
                    <a:pt x="1524" y="108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0" name="AutoShape 23">
              <a:extLst>
                <a:ext uri="{FF2B5EF4-FFF2-40B4-BE49-F238E27FC236}">
                  <a16:creationId xmlns:a16="http://schemas.microsoft.com/office/drawing/2014/main" id="{FCD1D7A0-DC23-408D-88D2-FC87949D64B7}"/>
                </a:ext>
              </a:extLst>
            </p:cNvPr>
            <p:cNvSpPr>
              <a:spLocks/>
            </p:cNvSpPr>
            <p:nvPr/>
          </p:nvSpPr>
          <p:spPr bwMode="auto">
            <a:xfrm>
              <a:off x="4876268" y="2232732"/>
              <a:ext cx="1110471" cy="986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65" y="5132"/>
                  </a:moveTo>
                  <a:lnTo>
                    <a:pt x="2379" y="5798"/>
                  </a:lnTo>
                  <a:lnTo>
                    <a:pt x="1782" y="6233"/>
                  </a:lnTo>
                  <a:lnTo>
                    <a:pt x="1142" y="6814"/>
                  </a:lnTo>
                  <a:lnTo>
                    <a:pt x="1197" y="8286"/>
                  </a:lnTo>
                  <a:lnTo>
                    <a:pt x="197" y="9566"/>
                  </a:lnTo>
                  <a:lnTo>
                    <a:pt x="0" y="10653"/>
                  </a:lnTo>
                  <a:lnTo>
                    <a:pt x="651" y="11757"/>
                  </a:lnTo>
                  <a:lnTo>
                    <a:pt x="966" y="12953"/>
                  </a:lnTo>
                  <a:lnTo>
                    <a:pt x="2399" y="13323"/>
                  </a:lnTo>
                  <a:lnTo>
                    <a:pt x="2592" y="13747"/>
                  </a:lnTo>
                  <a:lnTo>
                    <a:pt x="2188" y="14521"/>
                  </a:lnTo>
                  <a:lnTo>
                    <a:pt x="2636" y="15420"/>
                  </a:lnTo>
                  <a:lnTo>
                    <a:pt x="3212" y="15489"/>
                  </a:lnTo>
                  <a:lnTo>
                    <a:pt x="3754" y="15114"/>
                  </a:lnTo>
                  <a:lnTo>
                    <a:pt x="4262" y="15311"/>
                  </a:lnTo>
                  <a:lnTo>
                    <a:pt x="4712" y="14557"/>
                  </a:lnTo>
                  <a:lnTo>
                    <a:pt x="4847" y="13689"/>
                  </a:lnTo>
                  <a:lnTo>
                    <a:pt x="5510" y="13357"/>
                  </a:lnTo>
                  <a:lnTo>
                    <a:pt x="5714" y="14171"/>
                  </a:lnTo>
                  <a:lnTo>
                    <a:pt x="4914" y="14985"/>
                  </a:lnTo>
                  <a:lnTo>
                    <a:pt x="4854" y="16069"/>
                  </a:lnTo>
                  <a:lnTo>
                    <a:pt x="5626" y="16029"/>
                  </a:lnTo>
                  <a:lnTo>
                    <a:pt x="5807" y="16774"/>
                  </a:lnTo>
                  <a:lnTo>
                    <a:pt x="6465" y="16683"/>
                  </a:lnTo>
                  <a:lnTo>
                    <a:pt x="7420" y="17100"/>
                  </a:lnTo>
                  <a:lnTo>
                    <a:pt x="7945" y="16270"/>
                  </a:lnTo>
                  <a:lnTo>
                    <a:pt x="8487" y="16069"/>
                  </a:lnTo>
                  <a:lnTo>
                    <a:pt x="8750" y="15304"/>
                  </a:lnTo>
                  <a:lnTo>
                    <a:pt x="8557" y="14698"/>
                  </a:lnTo>
                  <a:lnTo>
                    <a:pt x="9362" y="14722"/>
                  </a:lnTo>
                  <a:lnTo>
                    <a:pt x="9857" y="14370"/>
                  </a:lnTo>
                  <a:lnTo>
                    <a:pt x="10494" y="14383"/>
                  </a:lnTo>
                  <a:lnTo>
                    <a:pt x="11370" y="15046"/>
                  </a:lnTo>
                  <a:lnTo>
                    <a:pt x="12082" y="15117"/>
                  </a:lnTo>
                  <a:lnTo>
                    <a:pt x="12135" y="15724"/>
                  </a:lnTo>
                  <a:lnTo>
                    <a:pt x="12582" y="16404"/>
                  </a:lnTo>
                  <a:lnTo>
                    <a:pt x="13796" y="16382"/>
                  </a:lnTo>
                  <a:lnTo>
                    <a:pt x="13959" y="16948"/>
                  </a:lnTo>
                  <a:lnTo>
                    <a:pt x="13709" y="17343"/>
                  </a:lnTo>
                  <a:lnTo>
                    <a:pt x="13784" y="18383"/>
                  </a:lnTo>
                  <a:lnTo>
                    <a:pt x="14118" y="18742"/>
                  </a:lnTo>
                  <a:lnTo>
                    <a:pt x="13754" y="19837"/>
                  </a:lnTo>
                  <a:lnTo>
                    <a:pt x="14136" y="20467"/>
                  </a:lnTo>
                  <a:lnTo>
                    <a:pt x="15213" y="20518"/>
                  </a:lnTo>
                  <a:lnTo>
                    <a:pt x="15804" y="21413"/>
                  </a:lnTo>
                  <a:lnTo>
                    <a:pt x="16763" y="21600"/>
                  </a:lnTo>
                  <a:lnTo>
                    <a:pt x="17609" y="21163"/>
                  </a:lnTo>
                  <a:lnTo>
                    <a:pt x="18397" y="19842"/>
                  </a:lnTo>
                  <a:lnTo>
                    <a:pt x="18029" y="19358"/>
                  </a:lnTo>
                  <a:lnTo>
                    <a:pt x="17866" y="18642"/>
                  </a:lnTo>
                  <a:lnTo>
                    <a:pt x="18143" y="18051"/>
                  </a:lnTo>
                  <a:lnTo>
                    <a:pt x="18743" y="17669"/>
                  </a:lnTo>
                  <a:lnTo>
                    <a:pt x="19570" y="16812"/>
                  </a:lnTo>
                  <a:lnTo>
                    <a:pt x="20277" y="17123"/>
                  </a:lnTo>
                  <a:lnTo>
                    <a:pt x="21171" y="17584"/>
                  </a:lnTo>
                  <a:lnTo>
                    <a:pt x="21600" y="16665"/>
                  </a:lnTo>
                  <a:lnTo>
                    <a:pt x="20665" y="15139"/>
                  </a:lnTo>
                  <a:lnTo>
                    <a:pt x="19937" y="14495"/>
                  </a:lnTo>
                  <a:lnTo>
                    <a:pt x="19243" y="14358"/>
                  </a:lnTo>
                  <a:lnTo>
                    <a:pt x="18950" y="13863"/>
                  </a:lnTo>
                  <a:lnTo>
                    <a:pt x="18952" y="12937"/>
                  </a:lnTo>
                  <a:lnTo>
                    <a:pt x="18757" y="12308"/>
                  </a:lnTo>
                  <a:lnTo>
                    <a:pt x="18104" y="11761"/>
                  </a:lnTo>
                  <a:lnTo>
                    <a:pt x="17909" y="11121"/>
                  </a:lnTo>
                  <a:lnTo>
                    <a:pt x="17248" y="10766"/>
                  </a:lnTo>
                  <a:lnTo>
                    <a:pt x="16736" y="10980"/>
                  </a:lnTo>
                  <a:lnTo>
                    <a:pt x="16339" y="10269"/>
                  </a:lnTo>
                  <a:lnTo>
                    <a:pt x="16425" y="9379"/>
                  </a:lnTo>
                  <a:lnTo>
                    <a:pt x="15989" y="9093"/>
                  </a:lnTo>
                  <a:lnTo>
                    <a:pt x="15057" y="9133"/>
                  </a:lnTo>
                  <a:lnTo>
                    <a:pt x="14601" y="8669"/>
                  </a:lnTo>
                  <a:lnTo>
                    <a:pt x="14388" y="7962"/>
                  </a:lnTo>
                  <a:lnTo>
                    <a:pt x="13351" y="7028"/>
                  </a:lnTo>
                  <a:lnTo>
                    <a:pt x="12806" y="6814"/>
                  </a:lnTo>
                  <a:lnTo>
                    <a:pt x="12400" y="6184"/>
                  </a:lnTo>
                  <a:lnTo>
                    <a:pt x="11924" y="6216"/>
                  </a:lnTo>
                  <a:lnTo>
                    <a:pt x="11407" y="6046"/>
                  </a:lnTo>
                  <a:lnTo>
                    <a:pt x="10898" y="5366"/>
                  </a:lnTo>
                  <a:lnTo>
                    <a:pt x="10413" y="5664"/>
                  </a:lnTo>
                  <a:lnTo>
                    <a:pt x="9861" y="5716"/>
                  </a:lnTo>
                  <a:lnTo>
                    <a:pt x="9541" y="5064"/>
                  </a:lnTo>
                  <a:lnTo>
                    <a:pt x="8952" y="5178"/>
                  </a:lnTo>
                  <a:lnTo>
                    <a:pt x="8367" y="4687"/>
                  </a:lnTo>
                  <a:lnTo>
                    <a:pt x="8940" y="3427"/>
                  </a:lnTo>
                  <a:lnTo>
                    <a:pt x="8886" y="2390"/>
                  </a:lnTo>
                  <a:lnTo>
                    <a:pt x="7874" y="1612"/>
                  </a:lnTo>
                  <a:lnTo>
                    <a:pt x="7724" y="2469"/>
                  </a:lnTo>
                  <a:lnTo>
                    <a:pt x="7327" y="2704"/>
                  </a:lnTo>
                  <a:lnTo>
                    <a:pt x="6384" y="1454"/>
                  </a:lnTo>
                  <a:cubicBezTo>
                    <a:pt x="6308" y="1499"/>
                    <a:pt x="6231" y="1544"/>
                    <a:pt x="6155" y="1589"/>
                  </a:cubicBezTo>
                  <a:cubicBezTo>
                    <a:pt x="6078" y="1634"/>
                    <a:pt x="6001" y="1679"/>
                    <a:pt x="5925" y="1723"/>
                  </a:cubicBezTo>
                  <a:lnTo>
                    <a:pt x="5905" y="1116"/>
                  </a:lnTo>
                  <a:lnTo>
                    <a:pt x="4614" y="65"/>
                  </a:lnTo>
                  <a:lnTo>
                    <a:pt x="3173" y="0"/>
                  </a:lnTo>
                  <a:lnTo>
                    <a:pt x="3268" y="1186"/>
                  </a:lnTo>
                  <a:lnTo>
                    <a:pt x="2636" y="1637"/>
                  </a:lnTo>
                  <a:lnTo>
                    <a:pt x="2062" y="2342"/>
                  </a:lnTo>
                  <a:lnTo>
                    <a:pt x="2631" y="2866"/>
                  </a:lnTo>
                  <a:lnTo>
                    <a:pt x="2100" y="3393"/>
                  </a:lnTo>
                  <a:lnTo>
                    <a:pt x="2601" y="3980"/>
                  </a:lnTo>
                  <a:lnTo>
                    <a:pt x="2590" y="4578"/>
                  </a:lnTo>
                  <a:lnTo>
                    <a:pt x="2365" y="513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1" name="AutoShape 24">
              <a:extLst>
                <a:ext uri="{FF2B5EF4-FFF2-40B4-BE49-F238E27FC236}">
                  <a16:creationId xmlns:a16="http://schemas.microsoft.com/office/drawing/2014/main" id="{8B85B3F1-1194-4BAE-B2D7-4BF1735CFD12}"/>
                </a:ext>
              </a:extLst>
            </p:cNvPr>
            <p:cNvSpPr>
              <a:spLocks/>
            </p:cNvSpPr>
            <p:nvPr/>
          </p:nvSpPr>
          <p:spPr bwMode="auto">
            <a:xfrm>
              <a:off x="5343735" y="2388669"/>
              <a:ext cx="2591919" cy="3154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2" y="10947"/>
                  </a:moveTo>
                  <a:lnTo>
                    <a:pt x="1513" y="11135"/>
                  </a:lnTo>
                  <a:lnTo>
                    <a:pt x="1695" y="11159"/>
                  </a:lnTo>
                  <a:lnTo>
                    <a:pt x="1788" y="11416"/>
                  </a:lnTo>
                  <a:lnTo>
                    <a:pt x="1978" y="11530"/>
                  </a:lnTo>
                  <a:lnTo>
                    <a:pt x="2179" y="11664"/>
                  </a:lnTo>
                  <a:lnTo>
                    <a:pt x="2274" y="11891"/>
                  </a:lnTo>
                  <a:lnTo>
                    <a:pt x="2325" y="12114"/>
                  </a:lnTo>
                  <a:lnTo>
                    <a:pt x="2561" y="12243"/>
                  </a:lnTo>
                  <a:lnTo>
                    <a:pt x="2743" y="12424"/>
                  </a:lnTo>
                  <a:lnTo>
                    <a:pt x="2815" y="12634"/>
                  </a:lnTo>
                  <a:lnTo>
                    <a:pt x="2906" y="12896"/>
                  </a:lnTo>
                  <a:lnTo>
                    <a:pt x="3107" y="13015"/>
                  </a:lnTo>
                  <a:lnTo>
                    <a:pt x="2912" y="13146"/>
                  </a:lnTo>
                  <a:lnTo>
                    <a:pt x="2795" y="13369"/>
                  </a:lnTo>
                  <a:lnTo>
                    <a:pt x="3007" y="13676"/>
                  </a:lnTo>
                  <a:lnTo>
                    <a:pt x="3166" y="13907"/>
                  </a:lnTo>
                  <a:lnTo>
                    <a:pt x="3138" y="14131"/>
                  </a:lnTo>
                  <a:lnTo>
                    <a:pt x="2972" y="14300"/>
                  </a:lnTo>
                  <a:lnTo>
                    <a:pt x="2804" y="14393"/>
                  </a:lnTo>
                  <a:lnTo>
                    <a:pt x="2928" y="14604"/>
                  </a:lnTo>
                  <a:lnTo>
                    <a:pt x="2946" y="14788"/>
                  </a:lnTo>
                  <a:lnTo>
                    <a:pt x="2878" y="14966"/>
                  </a:lnTo>
                  <a:lnTo>
                    <a:pt x="2679" y="15200"/>
                  </a:lnTo>
                  <a:lnTo>
                    <a:pt x="2707" y="15460"/>
                  </a:lnTo>
                  <a:lnTo>
                    <a:pt x="2527" y="15551"/>
                  </a:lnTo>
                  <a:lnTo>
                    <a:pt x="2224" y="15552"/>
                  </a:lnTo>
                  <a:lnTo>
                    <a:pt x="2081" y="15359"/>
                  </a:lnTo>
                  <a:lnTo>
                    <a:pt x="1894" y="15367"/>
                  </a:lnTo>
                  <a:lnTo>
                    <a:pt x="1707" y="15594"/>
                  </a:lnTo>
                  <a:lnTo>
                    <a:pt x="1518" y="15764"/>
                  </a:lnTo>
                  <a:lnTo>
                    <a:pt x="1350" y="15988"/>
                  </a:lnTo>
                  <a:lnTo>
                    <a:pt x="1089" y="16105"/>
                  </a:lnTo>
                  <a:lnTo>
                    <a:pt x="817" y="16143"/>
                  </a:lnTo>
                  <a:lnTo>
                    <a:pt x="754" y="16328"/>
                  </a:lnTo>
                  <a:lnTo>
                    <a:pt x="793" y="16706"/>
                  </a:lnTo>
                  <a:lnTo>
                    <a:pt x="1020" y="16997"/>
                  </a:lnTo>
                  <a:lnTo>
                    <a:pt x="1023" y="17163"/>
                  </a:lnTo>
                  <a:lnTo>
                    <a:pt x="857" y="17312"/>
                  </a:lnTo>
                  <a:lnTo>
                    <a:pt x="979" y="17451"/>
                  </a:lnTo>
                  <a:lnTo>
                    <a:pt x="1193" y="17397"/>
                  </a:lnTo>
                  <a:lnTo>
                    <a:pt x="1349" y="17531"/>
                  </a:lnTo>
                  <a:lnTo>
                    <a:pt x="1478" y="17720"/>
                  </a:lnTo>
                  <a:lnTo>
                    <a:pt x="1647" y="17950"/>
                  </a:lnTo>
                  <a:lnTo>
                    <a:pt x="1839" y="18118"/>
                  </a:lnTo>
                  <a:lnTo>
                    <a:pt x="1967" y="18405"/>
                  </a:lnTo>
                  <a:lnTo>
                    <a:pt x="1964" y="18712"/>
                  </a:lnTo>
                  <a:lnTo>
                    <a:pt x="2237" y="18849"/>
                  </a:lnTo>
                  <a:lnTo>
                    <a:pt x="2463" y="18926"/>
                  </a:lnTo>
                  <a:lnTo>
                    <a:pt x="2544" y="19126"/>
                  </a:lnTo>
                  <a:lnTo>
                    <a:pt x="2476" y="19347"/>
                  </a:lnTo>
                  <a:lnTo>
                    <a:pt x="2499" y="19605"/>
                  </a:lnTo>
                  <a:lnTo>
                    <a:pt x="2614" y="19863"/>
                  </a:lnTo>
                  <a:lnTo>
                    <a:pt x="2808" y="19887"/>
                  </a:lnTo>
                  <a:lnTo>
                    <a:pt x="3068" y="19866"/>
                  </a:lnTo>
                  <a:lnTo>
                    <a:pt x="3223" y="20037"/>
                  </a:lnTo>
                  <a:lnTo>
                    <a:pt x="3462" y="20095"/>
                  </a:lnTo>
                  <a:lnTo>
                    <a:pt x="3769" y="20050"/>
                  </a:lnTo>
                  <a:lnTo>
                    <a:pt x="4105" y="20079"/>
                  </a:lnTo>
                  <a:lnTo>
                    <a:pt x="4084" y="20282"/>
                  </a:lnTo>
                  <a:lnTo>
                    <a:pt x="4022" y="20441"/>
                  </a:lnTo>
                  <a:lnTo>
                    <a:pt x="4272" y="20465"/>
                  </a:lnTo>
                  <a:lnTo>
                    <a:pt x="4628" y="20457"/>
                  </a:lnTo>
                  <a:lnTo>
                    <a:pt x="4880" y="20527"/>
                  </a:lnTo>
                  <a:lnTo>
                    <a:pt x="5251" y="20643"/>
                  </a:lnTo>
                  <a:lnTo>
                    <a:pt x="5332" y="20823"/>
                  </a:lnTo>
                  <a:lnTo>
                    <a:pt x="5545" y="20872"/>
                  </a:lnTo>
                  <a:lnTo>
                    <a:pt x="5429" y="21075"/>
                  </a:lnTo>
                  <a:lnTo>
                    <a:pt x="5453" y="21309"/>
                  </a:lnTo>
                  <a:lnTo>
                    <a:pt x="5499" y="21490"/>
                  </a:lnTo>
                  <a:lnTo>
                    <a:pt x="5725" y="21600"/>
                  </a:lnTo>
                  <a:lnTo>
                    <a:pt x="6091" y="21569"/>
                  </a:lnTo>
                  <a:lnTo>
                    <a:pt x="6173" y="21399"/>
                  </a:lnTo>
                  <a:lnTo>
                    <a:pt x="5981" y="21093"/>
                  </a:lnTo>
                  <a:lnTo>
                    <a:pt x="6232" y="20746"/>
                  </a:lnTo>
                  <a:lnTo>
                    <a:pt x="6559" y="20690"/>
                  </a:lnTo>
                  <a:lnTo>
                    <a:pt x="6718" y="20586"/>
                  </a:lnTo>
                  <a:lnTo>
                    <a:pt x="6761" y="20440"/>
                  </a:lnTo>
                  <a:lnTo>
                    <a:pt x="7012" y="20564"/>
                  </a:lnTo>
                  <a:lnTo>
                    <a:pt x="7415" y="20461"/>
                  </a:lnTo>
                  <a:lnTo>
                    <a:pt x="7647" y="20473"/>
                  </a:lnTo>
                  <a:lnTo>
                    <a:pt x="7846" y="20393"/>
                  </a:lnTo>
                  <a:lnTo>
                    <a:pt x="7781" y="20175"/>
                  </a:lnTo>
                  <a:lnTo>
                    <a:pt x="7915" y="20074"/>
                  </a:lnTo>
                  <a:lnTo>
                    <a:pt x="8162" y="19996"/>
                  </a:lnTo>
                  <a:lnTo>
                    <a:pt x="8272" y="19831"/>
                  </a:lnTo>
                  <a:lnTo>
                    <a:pt x="8377" y="19569"/>
                  </a:lnTo>
                  <a:lnTo>
                    <a:pt x="8504" y="19244"/>
                  </a:lnTo>
                  <a:lnTo>
                    <a:pt x="8697" y="19310"/>
                  </a:lnTo>
                  <a:lnTo>
                    <a:pt x="8828" y="19431"/>
                  </a:lnTo>
                  <a:lnTo>
                    <a:pt x="9148" y="19389"/>
                  </a:lnTo>
                  <a:lnTo>
                    <a:pt x="9420" y="19416"/>
                  </a:lnTo>
                  <a:lnTo>
                    <a:pt x="9613" y="19160"/>
                  </a:lnTo>
                  <a:lnTo>
                    <a:pt x="9848" y="19104"/>
                  </a:lnTo>
                  <a:lnTo>
                    <a:pt x="10217" y="18941"/>
                  </a:lnTo>
                  <a:lnTo>
                    <a:pt x="10470" y="18779"/>
                  </a:lnTo>
                  <a:lnTo>
                    <a:pt x="10603" y="18655"/>
                  </a:lnTo>
                  <a:lnTo>
                    <a:pt x="10361" y="18480"/>
                  </a:lnTo>
                  <a:lnTo>
                    <a:pt x="10145" y="18342"/>
                  </a:lnTo>
                  <a:lnTo>
                    <a:pt x="10209" y="18155"/>
                  </a:lnTo>
                  <a:lnTo>
                    <a:pt x="10557" y="18027"/>
                  </a:lnTo>
                  <a:lnTo>
                    <a:pt x="10807" y="17942"/>
                  </a:lnTo>
                  <a:lnTo>
                    <a:pt x="10759" y="17728"/>
                  </a:lnTo>
                  <a:lnTo>
                    <a:pt x="10734" y="17573"/>
                  </a:lnTo>
                  <a:lnTo>
                    <a:pt x="10927" y="17248"/>
                  </a:lnTo>
                  <a:lnTo>
                    <a:pt x="10964" y="16983"/>
                  </a:lnTo>
                  <a:lnTo>
                    <a:pt x="10599" y="17031"/>
                  </a:lnTo>
                  <a:lnTo>
                    <a:pt x="10457" y="16813"/>
                  </a:lnTo>
                  <a:lnTo>
                    <a:pt x="10577" y="16564"/>
                  </a:lnTo>
                  <a:lnTo>
                    <a:pt x="10868" y="16436"/>
                  </a:lnTo>
                  <a:lnTo>
                    <a:pt x="11083" y="16582"/>
                  </a:lnTo>
                  <a:lnTo>
                    <a:pt x="11367" y="16544"/>
                  </a:lnTo>
                  <a:lnTo>
                    <a:pt x="11562" y="16269"/>
                  </a:lnTo>
                  <a:lnTo>
                    <a:pt x="11716" y="16074"/>
                  </a:lnTo>
                  <a:lnTo>
                    <a:pt x="11969" y="15989"/>
                  </a:lnTo>
                  <a:lnTo>
                    <a:pt x="12122" y="16087"/>
                  </a:lnTo>
                  <a:lnTo>
                    <a:pt x="12527" y="16311"/>
                  </a:lnTo>
                  <a:lnTo>
                    <a:pt x="12646" y="16455"/>
                  </a:lnTo>
                  <a:lnTo>
                    <a:pt x="12958" y="16456"/>
                  </a:lnTo>
                  <a:lnTo>
                    <a:pt x="13214" y="16537"/>
                  </a:lnTo>
                  <a:lnTo>
                    <a:pt x="13246" y="16741"/>
                  </a:lnTo>
                  <a:lnTo>
                    <a:pt x="13558" y="16667"/>
                  </a:lnTo>
                  <a:lnTo>
                    <a:pt x="13963" y="16703"/>
                  </a:lnTo>
                  <a:lnTo>
                    <a:pt x="14277" y="16769"/>
                  </a:lnTo>
                  <a:lnTo>
                    <a:pt x="14396" y="16543"/>
                  </a:lnTo>
                  <a:lnTo>
                    <a:pt x="14792" y="16441"/>
                  </a:lnTo>
                  <a:lnTo>
                    <a:pt x="15004" y="16243"/>
                  </a:lnTo>
                  <a:lnTo>
                    <a:pt x="14965" y="16003"/>
                  </a:lnTo>
                  <a:lnTo>
                    <a:pt x="14920" y="15711"/>
                  </a:lnTo>
                  <a:lnTo>
                    <a:pt x="15191" y="15328"/>
                  </a:lnTo>
                  <a:lnTo>
                    <a:pt x="15356" y="15080"/>
                  </a:lnTo>
                  <a:lnTo>
                    <a:pt x="15461" y="14842"/>
                  </a:lnTo>
                  <a:lnTo>
                    <a:pt x="15290" y="14657"/>
                  </a:lnTo>
                  <a:lnTo>
                    <a:pt x="15035" y="14524"/>
                  </a:lnTo>
                  <a:lnTo>
                    <a:pt x="15096" y="14176"/>
                  </a:lnTo>
                  <a:lnTo>
                    <a:pt x="15201" y="13906"/>
                  </a:lnTo>
                  <a:lnTo>
                    <a:pt x="15535" y="13958"/>
                  </a:lnTo>
                  <a:lnTo>
                    <a:pt x="15751" y="13839"/>
                  </a:lnTo>
                  <a:lnTo>
                    <a:pt x="15798" y="13542"/>
                  </a:lnTo>
                  <a:lnTo>
                    <a:pt x="16217" y="13458"/>
                  </a:lnTo>
                  <a:lnTo>
                    <a:pt x="16466" y="13294"/>
                  </a:lnTo>
                  <a:lnTo>
                    <a:pt x="16726" y="13011"/>
                  </a:lnTo>
                  <a:lnTo>
                    <a:pt x="16773" y="12851"/>
                  </a:lnTo>
                  <a:lnTo>
                    <a:pt x="16653" y="12563"/>
                  </a:lnTo>
                  <a:lnTo>
                    <a:pt x="16506" y="12242"/>
                  </a:lnTo>
                  <a:lnTo>
                    <a:pt x="16494" y="11977"/>
                  </a:lnTo>
                  <a:lnTo>
                    <a:pt x="16688" y="11850"/>
                  </a:lnTo>
                  <a:lnTo>
                    <a:pt x="16682" y="11656"/>
                  </a:lnTo>
                  <a:lnTo>
                    <a:pt x="16894" y="11553"/>
                  </a:lnTo>
                  <a:lnTo>
                    <a:pt x="17226" y="11476"/>
                  </a:lnTo>
                  <a:lnTo>
                    <a:pt x="17441" y="11338"/>
                  </a:lnTo>
                  <a:lnTo>
                    <a:pt x="17641" y="11163"/>
                  </a:lnTo>
                  <a:lnTo>
                    <a:pt x="17502" y="11040"/>
                  </a:lnTo>
                  <a:lnTo>
                    <a:pt x="17364" y="10938"/>
                  </a:lnTo>
                  <a:lnTo>
                    <a:pt x="17083" y="10833"/>
                  </a:lnTo>
                  <a:lnTo>
                    <a:pt x="16939" y="10750"/>
                  </a:lnTo>
                  <a:lnTo>
                    <a:pt x="17080" y="10530"/>
                  </a:lnTo>
                  <a:lnTo>
                    <a:pt x="17022" y="10299"/>
                  </a:lnTo>
                  <a:lnTo>
                    <a:pt x="17022" y="10086"/>
                  </a:lnTo>
                  <a:lnTo>
                    <a:pt x="17240" y="9883"/>
                  </a:lnTo>
                  <a:lnTo>
                    <a:pt x="17288" y="9702"/>
                  </a:lnTo>
                  <a:lnTo>
                    <a:pt x="17799" y="9530"/>
                  </a:lnTo>
                  <a:lnTo>
                    <a:pt x="18279" y="9314"/>
                  </a:lnTo>
                  <a:lnTo>
                    <a:pt x="18653" y="9250"/>
                  </a:lnTo>
                  <a:lnTo>
                    <a:pt x="18860" y="9249"/>
                  </a:lnTo>
                  <a:lnTo>
                    <a:pt x="19065" y="9178"/>
                  </a:lnTo>
                  <a:lnTo>
                    <a:pt x="19111" y="8993"/>
                  </a:lnTo>
                  <a:lnTo>
                    <a:pt x="18910" y="8676"/>
                  </a:lnTo>
                  <a:lnTo>
                    <a:pt x="19070" y="8472"/>
                  </a:lnTo>
                  <a:lnTo>
                    <a:pt x="19260" y="8327"/>
                  </a:lnTo>
                  <a:lnTo>
                    <a:pt x="19655" y="8172"/>
                  </a:lnTo>
                  <a:lnTo>
                    <a:pt x="19811" y="8013"/>
                  </a:lnTo>
                  <a:lnTo>
                    <a:pt x="19957" y="7769"/>
                  </a:lnTo>
                  <a:lnTo>
                    <a:pt x="20123" y="7508"/>
                  </a:lnTo>
                  <a:lnTo>
                    <a:pt x="20327" y="7318"/>
                  </a:lnTo>
                  <a:lnTo>
                    <a:pt x="20261" y="7078"/>
                  </a:lnTo>
                  <a:lnTo>
                    <a:pt x="20458" y="6904"/>
                  </a:lnTo>
                  <a:lnTo>
                    <a:pt x="20754" y="6586"/>
                  </a:lnTo>
                  <a:lnTo>
                    <a:pt x="20831" y="6422"/>
                  </a:lnTo>
                  <a:lnTo>
                    <a:pt x="20960" y="6109"/>
                  </a:lnTo>
                  <a:lnTo>
                    <a:pt x="20941" y="5784"/>
                  </a:lnTo>
                  <a:lnTo>
                    <a:pt x="20983" y="5547"/>
                  </a:lnTo>
                  <a:lnTo>
                    <a:pt x="20877" y="5266"/>
                  </a:lnTo>
                  <a:lnTo>
                    <a:pt x="20829" y="4896"/>
                  </a:lnTo>
                  <a:lnTo>
                    <a:pt x="21058" y="4841"/>
                  </a:lnTo>
                  <a:lnTo>
                    <a:pt x="21357" y="4686"/>
                  </a:lnTo>
                  <a:lnTo>
                    <a:pt x="21556" y="4401"/>
                  </a:lnTo>
                  <a:lnTo>
                    <a:pt x="21600" y="4226"/>
                  </a:lnTo>
                  <a:lnTo>
                    <a:pt x="21567" y="4031"/>
                  </a:lnTo>
                  <a:lnTo>
                    <a:pt x="21321" y="3957"/>
                  </a:lnTo>
                  <a:lnTo>
                    <a:pt x="21299" y="3643"/>
                  </a:lnTo>
                  <a:lnTo>
                    <a:pt x="21126" y="3386"/>
                  </a:lnTo>
                  <a:lnTo>
                    <a:pt x="20483" y="3284"/>
                  </a:lnTo>
                  <a:lnTo>
                    <a:pt x="20042" y="3183"/>
                  </a:lnTo>
                  <a:lnTo>
                    <a:pt x="19689" y="3120"/>
                  </a:lnTo>
                  <a:lnTo>
                    <a:pt x="19328" y="2820"/>
                  </a:lnTo>
                  <a:lnTo>
                    <a:pt x="18997" y="2938"/>
                  </a:lnTo>
                  <a:lnTo>
                    <a:pt x="18752" y="3081"/>
                  </a:lnTo>
                  <a:lnTo>
                    <a:pt x="18444" y="2967"/>
                  </a:lnTo>
                  <a:lnTo>
                    <a:pt x="18375" y="2722"/>
                  </a:lnTo>
                  <a:lnTo>
                    <a:pt x="18218" y="2552"/>
                  </a:lnTo>
                  <a:lnTo>
                    <a:pt x="17987" y="2554"/>
                  </a:lnTo>
                  <a:lnTo>
                    <a:pt x="17794" y="2595"/>
                  </a:lnTo>
                  <a:lnTo>
                    <a:pt x="17330" y="2639"/>
                  </a:lnTo>
                  <a:lnTo>
                    <a:pt x="16829" y="2639"/>
                  </a:lnTo>
                  <a:lnTo>
                    <a:pt x="16470" y="2514"/>
                  </a:lnTo>
                  <a:lnTo>
                    <a:pt x="16335" y="2258"/>
                  </a:lnTo>
                  <a:lnTo>
                    <a:pt x="16193" y="1883"/>
                  </a:lnTo>
                  <a:lnTo>
                    <a:pt x="16091" y="1695"/>
                  </a:lnTo>
                  <a:lnTo>
                    <a:pt x="15790" y="1668"/>
                  </a:lnTo>
                  <a:lnTo>
                    <a:pt x="15544" y="1401"/>
                  </a:lnTo>
                  <a:lnTo>
                    <a:pt x="15210" y="1291"/>
                  </a:lnTo>
                  <a:cubicBezTo>
                    <a:pt x="15144" y="1256"/>
                    <a:pt x="15070" y="1233"/>
                    <a:pt x="14991" y="1226"/>
                  </a:cubicBezTo>
                  <a:cubicBezTo>
                    <a:pt x="14847" y="1212"/>
                    <a:pt x="14702" y="1249"/>
                    <a:pt x="14592" y="1328"/>
                  </a:cubicBezTo>
                  <a:cubicBezTo>
                    <a:pt x="14526" y="1359"/>
                    <a:pt x="14448" y="1372"/>
                    <a:pt x="14372" y="1363"/>
                  </a:cubicBezTo>
                  <a:cubicBezTo>
                    <a:pt x="14257" y="1350"/>
                    <a:pt x="14157" y="1292"/>
                    <a:pt x="14104" y="1208"/>
                  </a:cubicBezTo>
                  <a:lnTo>
                    <a:pt x="13906" y="993"/>
                  </a:lnTo>
                  <a:lnTo>
                    <a:pt x="13668" y="1218"/>
                  </a:lnTo>
                  <a:lnTo>
                    <a:pt x="13471" y="1132"/>
                  </a:lnTo>
                  <a:lnTo>
                    <a:pt x="13251" y="947"/>
                  </a:lnTo>
                  <a:lnTo>
                    <a:pt x="12901" y="350"/>
                  </a:lnTo>
                  <a:lnTo>
                    <a:pt x="12616" y="0"/>
                  </a:lnTo>
                  <a:lnTo>
                    <a:pt x="12143" y="262"/>
                  </a:lnTo>
                  <a:lnTo>
                    <a:pt x="11981" y="418"/>
                  </a:lnTo>
                  <a:lnTo>
                    <a:pt x="11909" y="650"/>
                  </a:lnTo>
                  <a:lnTo>
                    <a:pt x="11648" y="1029"/>
                  </a:lnTo>
                  <a:lnTo>
                    <a:pt x="11338" y="1032"/>
                  </a:lnTo>
                  <a:lnTo>
                    <a:pt x="11147" y="1209"/>
                  </a:lnTo>
                  <a:lnTo>
                    <a:pt x="10878" y="1263"/>
                  </a:lnTo>
                  <a:lnTo>
                    <a:pt x="10591" y="1302"/>
                  </a:lnTo>
                  <a:lnTo>
                    <a:pt x="10353" y="1396"/>
                  </a:lnTo>
                  <a:lnTo>
                    <a:pt x="10255" y="1587"/>
                  </a:lnTo>
                  <a:lnTo>
                    <a:pt x="9582" y="1642"/>
                  </a:lnTo>
                  <a:lnTo>
                    <a:pt x="9300" y="1886"/>
                  </a:lnTo>
                  <a:lnTo>
                    <a:pt x="8965" y="1903"/>
                  </a:lnTo>
                  <a:lnTo>
                    <a:pt x="8645" y="1974"/>
                  </a:lnTo>
                  <a:lnTo>
                    <a:pt x="8470" y="2204"/>
                  </a:lnTo>
                  <a:lnTo>
                    <a:pt x="8395" y="2446"/>
                  </a:lnTo>
                  <a:lnTo>
                    <a:pt x="8217" y="2636"/>
                  </a:lnTo>
                  <a:lnTo>
                    <a:pt x="7726" y="3000"/>
                  </a:lnTo>
                  <a:lnTo>
                    <a:pt x="7780" y="3425"/>
                  </a:lnTo>
                  <a:lnTo>
                    <a:pt x="7602" y="3635"/>
                  </a:lnTo>
                  <a:lnTo>
                    <a:pt x="7180" y="3923"/>
                  </a:lnTo>
                  <a:lnTo>
                    <a:pt x="7120" y="4234"/>
                  </a:lnTo>
                  <a:lnTo>
                    <a:pt x="7326" y="4460"/>
                  </a:lnTo>
                  <a:lnTo>
                    <a:pt x="7156" y="4667"/>
                  </a:lnTo>
                  <a:lnTo>
                    <a:pt x="7048" y="4912"/>
                  </a:lnTo>
                  <a:lnTo>
                    <a:pt x="7153" y="5303"/>
                  </a:lnTo>
                  <a:lnTo>
                    <a:pt x="7420" y="5424"/>
                  </a:lnTo>
                  <a:lnTo>
                    <a:pt x="7232" y="5601"/>
                  </a:lnTo>
                  <a:lnTo>
                    <a:pt x="6795" y="5797"/>
                  </a:lnTo>
                  <a:lnTo>
                    <a:pt x="6700" y="6004"/>
                  </a:lnTo>
                  <a:lnTo>
                    <a:pt x="6530" y="6239"/>
                  </a:lnTo>
                  <a:lnTo>
                    <a:pt x="5974" y="6139"/>
                  </a:lnTo>
                  <a:lnTo>
                    <a:pt x="5675" y="6176"/>
                  </a:lnTo>
                  <a:lnTo>
                    <a:pt x="5472" y="6171"/>
                  </a:lnTo>
                  <a:lnTo>
                    <a:pt x="5324" y="5952"/>
                  </a:lnTo>
                  <a:lnTo>
                    <a:pt x="5017" y="5727"/>
                  </a:lnTo>
                  <a:lnTo>
                    <a:pt x="4768" y="5719"/>
                  </a:lnTo>
                  <a:lnTo>
                    <a:pt x="4560" y="5589"/>
                  </a:lnTo>
                  <a:lnTo>
                    <a:pt x="4457" y="5316"/>
                  </a:lnTo>
                  <a:lnTo>
                    <a:pt x="4096" y="5160"/>
                  </a:lnTo>
                  <a:lnTo>
                    <a:pt x="3907" y="5103"/>
                  </a:lnTo>
                  <a:lnTo>
                    <a:pt x="3608" y="5514"/>
                  </a:lnTo>
                  <a:lnTo>
                    <a:pt x="3556" y="5932"/>
                  </a:lnTo>
                  <a:lnTo>
                    <a:pt x="3510" y="6355"/>
                  </a:lnTo>
                  <a:lnTo>
                    <a:pt x="3292" y="6568"/>
                  </a:lnTo>
                  <a:lnTo>
                    <a:pt x="3375" y="6877"/>
                  </a:lnTo>
                  <a:lnTo>
                    <a:pt x="3463" y="7098"/>
                  </a:lnTo>
                  <a:lnTo>
                    <a:pt x="3458" y="7304"/>
                  </a:lnTo>
                  <a:lnTo>
                    <a:pt x="3296" y="7490"/>
                  </a:lnTo>
                  <a:lnTo>
                    <a:pt x="3088" y="7468"/>
                  </a:lnTo>
                  <a:lnTo>
                    <a:pt x="2777" y="7704"/>
                  </a:lnTo>
                  <a:lnTo>
                    <a:pt x="2512" y="7698"/>
                  </a:lnTo>
                  <a:lnTo>
                    <a:pt x="2153" y="7731"/>
                  </a:lnTo>
                  <a:lnTo>
                    <a:pt x="2252" y="8018"/>
                  </a:lnTo>
                  <a:lnTo>
                    <a:pt x="1880" y="8356"/>
                  </a:lnTo>
                  <a:lnTo>
                    <a:pt x="1813" y="8648"/>
                  </a:lnTo>
                  <a:lnTo>
                    <a:pt x="1872" y="8837"/>
                  </a:lnTo>
                  <a:lnTo>
                    <a:pt x="1784" y="9086"/>
                  </a:lnTo>
                  <a:lnTo>
                    <a:pt x="1492" y="9218"/>
                  </a:lnTo>
                  <a:lnTo>
                    <a:pt x="1305" y="9175"/>
                  </a:lnTo>
                  <a:lnTo>
                    <a:pt x="1442" y="8970"/>
                  </a:lnTo>
                  <a:lnTo>
                    <a:pt x="1299" y="8619"/>
                  </a:lnTo>
                  <a:lnTo>
                    <a:pt x="845" y="8657"/>
                  </a:lnTo>
                  <a:lnTo>
                    <a:pt x="690" y="9208"/>
                  </a:lnTo>
                  <a:lnTo>
                    <a:pt x="304" y="9292"/>
                  </a:lnTo>
                  <a:lnTo>
                    <a:pt x="0" y="9554"/>
                  </a:lnTo>
                  <a:lnTo>
                    <a:pt x="289" y="9771"/>
                  </a:lnTo>
                  <a:lnTo>
                    <a:pt x="75" y="10256"/>
                  </a:lnTo>
                  <a:lnTo>
                    <a:pt x="209" y="10616"/>
                  </a:lnTo>
                  <a:lnTo>
                    <a:pt x="698" y="10864"/>
                  </a:lnTo>
                  <a:lnTo>
                    <a:pt x="990" y="10879"/>
                  </a:lnTo>
                  <a:lnTo>
                    <a:pt x="1412" y="1094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2" name="AutoShape 25">
              <a:extLst>
                <a:ext uri="{FF2B5EF4-FFF2-40B4-BE49-F238E27FC236}">
                  <a16:creationId xmlns:a16="http://schemas.microsoft.com/office/drawing/2014/main" id="{010E5011-6550-4A1B-A460-804F59DC9982}"/>
                </a:ext>
              </a:extLst>
            </p:cNvPr>
            <p:cNvSpPr>
              <a:spLocks/>
            </p:cNvSpPr>
            <p:nvPr/>
          </p:nvSpPr>
          <p:spPr bwMode="auto">
            <a:xfrm>
              <a:off x="7048703" y="2709741"/>
              <a:ext cx="2762797" cy="23911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79" y="0"/>
                  </a:moveTo>
                  <a:lnTo>
                    <a:pt x="7445" y="482"/>
                  </a:lnTo>
                  <a:lnTo>
                    <a:pt x="7859" y="878"/>
                  </a:lnTo>
                  <a:lnTo>
                    <a:pt x="8428" y="1206"/>
                  </a:lnTo>
                  <a:lnTo>
                    <a:pt x="8924" y="1226"/>
                  </a:lnTo>
                  <a:lnTo>
                    <a:pt x="9254" y="1586"/>
                  </a:lnTo>
                  <a:lnTo>
                    <a:pt x="9273" y="2122"/>
                  </a:lnTo>
                  <a:lnTo>
                    <a:pt x="9807" y="2133"/>
                  </a:lnTo>
                  <a:lnTo>
                    <a:pt x="10307" y="2248"/>
                  </a:lnTo>
                  <a:lnTo>
                    <a:pt x="10602" y="2676"/>
                  </a:lnTo>
                  <a:lnTo>
                    <a:pt x="10750" y="3137"/>
                  </a:lnTo>
                  <a:lnTo>
                    <a:pt x="10753" y="3569"/>
                  </a:lnTo>
                  <a:lnTo>
                    <a:pt x="10679" y="3914"/>
                  </a:lnTo>
                  <a:lnTo>
                    <a:pt x="10738" y="4293"/>
                  </a:lnTo>
                  <a:lnTo>
                    <a:pt x="10655" y="4508"/>
                  </a:lnTo>
                  <a:lnTo>
                    <a:pt x="10495" y="4824"/>
                  </a:lnTo>
                  <a:lnTo>
                    <a:pt x="10783" y="5191"/>
                  </a:lnTo>
                  <a:lnTo>
                    <a:pt x="11257" y="5212"/>
                  </a:lnTo>
                  <a:lnTo>
                    <a:pt x="11749" y="5046"/>
                  </a:lnTo>
                  <a:lnTo>
                    <a:pt x="12214" y="4954"/>
                  </a:lnTo>
                  <a:lnTo>
                    <a:pt x="12651" y="5118"/>
                  </a:lnTo>
                  <a:lnTo>
                    <a:pt x="12940" y="5241"/>
                  </a:lnTo>
                  <a:lnTo>
                    <a:pt x="13186" y="5391"/>
                  </a:lnTo>
                  <a:lnTo>
                    <a:pt x="13492" y="5696"/>
                  </a:lnTo>
                  <a:lnTo>
                    <a:pt x="13668" y="6155"/>
                  </a:lnTo>
                  <a:lnTo>
                    <a:pt x="13777" y="6542"/>
                  </a:lnTo>
                  <a:lnTo>
                    <a:pt x="14108" y="6821"/>
                  </a:lnTo>
                  <a:lnTo>
                    <a:pt x="14462" y="6651"/>
                  </a:lnTo>
                  <a:lnTo>
                    <a:pt x="14837" y="6290"/>
                  </a:lnTo>
                  <a:lnTo>
                    <a:pt x="15285" y="6352"/>
                  </a:lnTo>
                  <a:lnTo>
                    <a:pt x="15700" y="6507"/>
                  </a:lnTo>
                  <a:lnTo>
                    <a:pt x="16086" y="6779"/>
                  </a:lnTo>
                  <a:lnTo>
                    <a:pt x="16466" y="7049"/>
                  </a:lnTo>
                  <a:lnTo>
                    <a:pt x="16729" y="7420"/>
                  </a:lnTo>
                  <a:lnTo>
                    <a:pt x="17275" y="7733"/>
                  </a:lnTo>
                  <a:lnTo>
                    <a:pt x="17662" y="7726"/>
                  </a:lnTo>
                  <a:lnTo>
                    <a:pt x="17792" y="7372"/>
                  </a:lnTo>
                  <a:lnTo>
                    <a:pt x="17804" y="7064"/>
                  </a:lnTo>
                  <a:lnTo>
                    <a:pt x="18215" y="7026"/>
                  </a:lnTo>
                  <a:lnTo>
                    <a:pt x="18557" y="7133"/>
                  </a:lnTo>
                  <a:lnTo>
                    <a:pt x="18851" y="7040"/>
                  </a:lnTo>
                  <a:lnTo>
                    <a:pt x="19038" y="6740"/>
                  </a:lnTo>
                  <a:lnTo>
                    <a:pt x="19320" y="6807"/>
                  </a:lnTo>
                  <a:lnTo>
                    <a:pt x="19672" y="6835"/>
                  </a:lnTo>
                  <a:lnTo>
                    <a:pt x="19945" y="6912"/>
                  </a:lnTo>
                  <a:lnTo>
                    <a:pt x="20159" y="7218"/>
                  </a:lnTo>
                  <a:lnTo>
                    <a:pt x="20487" y="7326"/>
                  </a:lnTo>
                  <a:lnTo>
                    <a:pt x="20803" y="7369"/>
                  </a:lnTo>
                  <a:lnTo>
                    <a:pt x="20713" y="7710"/>
                  </a:lnTo>
                  <a:lnTo>
                    <a:pt x="20742" y="8070"/>
                  </a:lnTo>
                  <a:lnTo>
                    <a:pt x="20937" y="8209"/>
                  </a:lnTo>
                  <a:lnTo>
                    <a:pt x="21172" y="8338"/>
                  </a:lnTo>
                  <a:lnTo>
                    <a:pt x="21342" y="8623"/>
                  </a:lnTo>
                  <a:lnTo>
                    <a:pt x="21600" y="8710"/>
                  </a:lnTo>
                  <a:lnTo>
                    <a:pt x="21535" y="9015"/>
                  </a:lnTo>
                  <a:lnTo>
                    <a:pt x="21202" y="9078"/>
                  </a:lnTo>
                  <a:lnTo>
                    <a:pt x="20822" y="9020"/>
                  </a:lnTo>
                  <a:lnTo>
                    <a:pt x="20463" y="9110"/>
                  </a:lnTo>
                  <a:lnTo>
                    <a:pt x="20227" y="9567"/>
                  </a:lnTo>
                  <a:lnTo>
                    <a:pt x="20152" y="10023"/>
                  </a:lnTo>
                  <a:lnTo>
                    <a:pt x="20301" y="10445"/>
                  </a:lnTo>
                  <a:lnTo>
                    <a:pt x="20531" y="10765"/>
                  </a:lnTo>
                  <a:lnTo>
                    <a:pt x="20735" y="11102"/>
                  </a:lnTo>
                  <a:lnTo>
                    <a:pt x="20548" y="11289"/>
                  </a:lnTo>
                  <a:lnTo>
                    <a:pt x="20382" y="11397"/>
                  </a:lnTo>
                  <a:lnTo>
                    <a:pt x="20368" y="11806"/>
                  </a:lnTo>
                  <a:lnTo>
                    <a:pt x="20671" y="12001"/>
                  </a:lnTo>
                  <a:lnTo>
                    <a:pt x="20569" y="12292"/>
                  </a:lnTo>
                  <a:lnTo>
                    <a:pt x="20290" y="12420"/>
                  </a:lnTo>
                  <a:lnTo>
                    <a:pt x="20114" y="12664"/>
                  </a:lnTo>
                  <a:lnTo>
                    <a:pt x="19939" y="12869"/>
                  </a:lnTo>
                  <a:lnTo>
                    <a:pt x="19629" y="12999"/>
                  </a:lnTo>
                  <a:lnTo>
                    <a:pt x="19457" y="13160"/>
                  </a:lnTo>
                  <a:lnTo>
                    <a:pt x="19245" y="13363"/>
                  </a:lnTo>
                  <a:lnTo>
                    <a:pt x="18753" y="13764"/>
                  </a:lnTo>
                  <a:lnTo>
                    <a:pt x="18356" y="13875"/>
                  </a:lnTo>
                  <a:lnTo>
                    <a:pt x="17934" y="13980"/>
                  </a:lnTo>
                  <a:lnTo>
                    <a:pt x="17567" y="14148"/>
                  </a:lnTo>
                  <a:lnTo>
                    <a:pt x="17233" y="14396"/>
                  </a:lnTo>
                  <a:lnTo>
                    <a:pt x="16828" y="14524"/>
                  </a:lnTo>
                  <a:lnTo>
                    <a:pt x="16309" y="14479"/>
                  </a:lnTo>
                  <a:lnTo>
                    <a:pt x="15948" y="14615"/>
                  </a:lnTo>
                  <a:lnTo>
                    <a:pt x="15706" y="14762"/>
                  </a:lnTo>
                  <a:lnTo>
                    <a:pt x="15382" y="14925"/>
                  </a:lnTo>
                  <a:lnTo>
                    <a:pt x="14990" y="15142"/>
                  </a:lnTo>
                  <a:lnTo>
                    <a:pt x="14602" y="15251"/>
                  </a:lnTo>
                  <a:lnTo>
                    <a:pt x="14075" y="15422"/>
                  </a:lnTo>
                  <a:lnTo>
                    <a:pt x="13736" y="15586"/>
                  </a:lnTo>
                  <a:lnTo>
                    <a:pt x="13408" y="16027"/>
                  </a:lnTo>
                  <a:lnTo>
                    <a:pt x="13192" y="16333"/>
                  </a:lnTo>
                  <a:lnTo>
                    <a:pt x="12998" y="16508"/>
                  </a:lnTo>
                  <a:lnTo>
                    <a:pt x="12725" y="16753"/>
                  </a:lnTo>
                  <a:lnTo>
                    <a:pt x="12321" y="16839"/>
                  </a:lnTo>
                  <a:lnTo>
                    <a:pt x="12073" y="16893"/>
                  </a:lnTo>
                  <a:lnTo>
                    <a:pt x="10972" y="16933"/>
                  </a:lnTo>
                  <a:lnTo>
                    <a:pt x="9923" y="17084"/>
                  </a:lnTo>
                  <a:lnTo>
                    <a:pt x="9024" y="17135"/>
                  </a:lnTo>
                  <a:lnTo>
                    <a:pt x="8289" y="17199"/>
                  </a:lnTo>
                  <a:lnTo>
                    <a:pt x="7570" y="17182"/>
                  </a:lnTo>
                  <a:lnTo>
                    <a:pt x="7199" y="17188"/>
                  </a:lnTo>
                  <a:lnTo>
                    <a:pt x="6877" y="17431"/>
                  </a:lnTo>
                  <a:lnTo>
                    <a:pt x="6698" y="17763"/>
                  </a:lnTo>
                  <a:lnTo>
                    <a:pt x="6367" y="17653"/>
                  </a:lnTo>
                  <a:lnTo>
                    <a:pt x="6091" y="17482"/>
                  </a:lnTo>
                  <a:lnTo>
                    <a:pt x="5741" y="17539"/>
                  </a:lnTo>
                  <a:lnTo>
                    <a:pt x="5296" y="17631"/>
                  </a:lnTo>
                  <a:lnTo>
                    <a:pt x="4779" y="18026"/>
                  </a:lnTo>
                  <a:lnTo>
                    <a:pt x="4095" y="18779"/>
                  </a:lnTo>
                  <a:lnTo>
                    <a:pt x="3507" y="19133"/>
                  </a:lnTo>
                  <a:lnTo>
                    <a:pt x="3257" y="19459"/>
                  </a:lnTo>
                  <a:lnTo>
                    <a:pt x="3533" y="19721"/>
                  </a:lnTo>
                  <a:lnTo>
                    <a:pt x="3790" y="19617"/>
                  </a:lnTo>
                  <a:lnTo>
                    <a:pt x="3921" y="19972"/>
                  </a:lnTo>
                  <a:lnTo>
                    <a:pt x="4003" y="20244"/>
                  </a:lnTo>
                  <a:lnTo>
                    <a:pt x="4248" y="20330"/>
                  </a:lnTo>
                  <a:lnTo>
                    <a:pt x="4449" y="20226"/>
                  </a:lnTo>
                  <a:lnTo>
                    <a:pt x="4418" y="20471"/>
                  </a:lnTo>
                  <a:lnTo>
                    <a:pt x="4167" y="20651"/>
                  </a:lnTo>
                  <a:lnTo>
                    <a:pt x="3944" y="20807"/>
                  </a:lnTo>
                  <a:lnTo>
                    <a:pt x="3585" y="20837"/>
                  </a:lnTo>
                  <a:lnTo>
                    <a:pt x="3298" y="20950"/>
                  </a:lnTo>
                  <a:lnTo>
                    <a:pt x="3108" y="21247"/>
                  </a:lnTo>
                  <a:lnTo>
                    <a:pt x="2926" y="21424"/>
                  </a:lnTo>
                  <a:lnTo>
                    <a:pt x="2570" y="21460"/>
                  </a:lnTo>
                  <a:lnTo>
                    <a:pt x="2234" y="21345"/>
                  </a:lnTo>
                  <a:lnTo>
                    <a:pt x="2527" y="21197"/>
                  </a:lnTo>
                  <a:lnTo>
                    <a:pt x="2803" y="21165"/>
                  </a:lnTo>
                  <a:lnTo>
                    <a:pt x="3127" y="20905"/>
                  </a:lnTo>
                  <a:lnTo>
                    <a:pt x="2742" y="20882"/>
                  </a:lnTo>
                  <a:lnTo>
                    <a:pt x="2448" y="20895"/>
                  </a:lnTo>
                  <a:lnTo>
                    <a:pt x="2194" y="20990"/>
                  </a:lnTo>
                  <a:lnTo>
                    <a:pt x="1946" y="21201"/>
                  </a:lnTo>
                  <a:lnTo>
                    <a:pt x="1607" y="21600"/>
                  </a:lnTo>
                  <a:lnTo>
                    <a:pt x="1321" y="21425"/>
                  </a:lnTo>
                  <a:lnTo>
                    <a:pt x="1282" y="21072"/>
                  </a:lnTo>
                  <a:lnTo>
                    <a:pt x="1058" y="20759"/>
                  </a:lnTo>
                  <a:lnTo>
                    <a:pt x="699" y="20541"/>
                  </a:lnTo>
                  <a:lnTo>
                    <a:pt x="453" y="20205"/>
                  </a:lnTo>
                  <a:lnTo>
                    <a:pt x="296" y="19623"/>
                  </a:lnTo>
                  <a:lnTo>
                    <a:pt x="138" y="19382"/>
                  </a:lnTo>
                  <a:lnTo>
                    <a:pt x="0" y="19145"/>
                  </a:lnTo>
                  <a:lnTo>
                    <a:pt x="84" y="18833"/>
                  </a:lnTo>
                  <a:lnTo>
                    <a:pt x="472" y="18736"/>
                  </a:lnTo>
                  <a:lnTo>
                    <a:pt x="702" y="18425"/>
                  </a:lnTo>
                  <a:lnTo>
                    <a:pt x="597" y="17780"/>
                  </a:lnTo>
                  <a:lnTo>
                    <a:pt x="1132" y="16695"/>
                  </a:lnTo>
                  <a:lnTo>
                    <a:pt x="970" y="16517"/>
                  </a:lnTo>
                  <a:lnTo>
                    <a:pt x="698" y="16359"/>
                  </a:lnTo>
                  <a:lnTo>
                    <a:pt x="755" y="15682"/>
                  </a:lnTo>
                  <a:lnTo>
                    <a:pt x="872" y="15354"/>
                  </a:lnTo>
                  <a:lnTo>
                    <a:pt x="1211" y="15426"/>
                  </a:lnTo>
                  <a:lnTo>
                    <a:pt x="1378" y="15278"/>
                  </a:lnTo>
                  <a:lnTo>
                    <a:pt x="1415" y="14921"/>
                  </a:lnTo>
                  <a:lnTo>
                    <a:pt x="1829" y="14795"/>
                  </a:lnTo>
                  <a:lnTo>
                    <a:pt x="2088" y="14532"/>
                  </a:lnTo>
                  <a:lnTo>
                    <a:pt x="2353" y="14100"/>
                  </a:lnTo>
                  <a:lnTo>
                    <a:pt x="2091" y="13295"/>
                  </a:lnTo>
                  <a:lnTo>
                    <a:pt x="2038" y="12863"/>
                  </a:lnTo>
                  <a:lnTo>
                    <a:pt x="2280" y="12687"/>
                  </a:lnTo>
                  <a:lnTo>
                    <a:pt x="2273" y="12379"/>
                  </a:lnTo>
                  <a:lnTo>
                    <a:pt x="2588" y="12184"/>
                  </a:lnTo>
                  <a:lnTo>
                    <a:pt x="2865" y="12100"/>
                  </a:lnTo>
                  <a:lnTo>
                    <a:pt x="3105" y="11808"/>
                  </a:lnTo>
                  <a:lnTo>
                    <a:pt x="2924" y="11598"/>
                  </a:lnTo>
                  <a:lnTo>
                    <a:pt x="2516" y="11354"/>
                  </a:lnTo>
                  <a:lnTo>
                    <a:pt x="2653" y="10925"/>
                  </a:lnTo>
                  <a:lnTo>
                    <a:pt x="2552" y="10670"/>
                  </a:lnTo>
                  <a:lnTo>
                    <a:pt x="2554" y="10352"/>
                  </a:lnTo>
                  <a:lnTo>
                    <a:pt x="2826" y="10058"/>
                  </a:lnTo>
                  <a:lnTo>
                    <a:pt x="2863" y="9784"/>
                  </a:lnTo>
                  <a:lnTo>
                    <a:pt x="3227" y="9647"/>
                  </a:lnTo>
                  <a:lnTo>
                    <a:pt x="3647" y="9419"/>
                  </a:lnTo>
                  <a:lnTo>
                    <a:pt x="3885" y="9268"/>
                  </a:lnTo>
                  <a:lnTo>
                    <a:pt x="4197" y="9215"/>
                  </a:lnTo>
                  <a:lnTo>
                    <a:pt x="4501" y="9146"/>
                  </a:lnTo>
                  <a:lnTo>
                    <a:pt x="4501" y="8879"/>
                  </a:lnTo>
                  <a:lnTo>
                    <a:pt x="4370" y="8541"/>
                  </a:lnTo>
                  <a:lnTo>
                    <a:pt x="4552" y="8104"/>
                  </a:lnTo>
                  <a:lnTo>
                    <a:pt x="4769" y="7959"/>
                  </a:lnTo>
                  <a:lnTo>
                    <a:pt x="5111" y="7740"/>
                  </a:lnTo>
                  <a:lnTo>
                    <a:pt x="5354" y="7193"/>
                  </a:lnTo>
                  <a:lnTo>
                    <a:pt x="5693" y="6668"/>
                  </a:lnTo>
                  <a:lnTo>
                    <a:pt x="5608" y="6383"/>
                  </a:lnTo>
                  <a:lnTo>
                    <a:pt x="5932" y="5974"/>
                  </a:lnTo>
                  <a:lnTo>
                    <a:pt x="6151" y="5570"/>
                  </a:lnTo>
                  <a:lnTo>
                    <a:pt x="6266" y="5106"/>
                  </a:lnTo>
                  <a:lnTo>
                    <a:pt x="6256" y="4430"/>
                  </a:lnTo>
                  <a:lnTo>
                    <a:pt x="6142" y="3919"/>
                  </a:lnTo>
                  <a:lnTo>
                    <a:pt x="6129" y="3477"/>
                  </a:lnTo>
                  <a:lnTo>
                    <a:pt x="6471" y="3334"/>
                  </a:lnTo>
                  <a:lnTo>
                    <a:pt x="6755" y="3067"/>
                  </a:lnTo>
                  <a:lnTo>
                    <a:pt x="6875" y="2667"/>
                  </a:lnTo>
                  <a:lnTo>
                    <a:pt x="6788" y="2449"/>
                  </a:lnTo>
                  <a:lnTo>
                    <a:pt x="6560" y="2374"/>
                  </a:lnTo>
                  <a:lnTo>
                    <a:pt x="6617" y="1991"/>
                  </a:lnTo>
                  <a:lnTo>
                    <a:pt x="6471" y="1673"/>
                  </a:lnTo>
                  <a:lnTo>
                    <a:pt x="6489" y="1243"/>
                  </a:lnTo>
                  <a:lnTo>
                    <a:pt x="6476" y="681"/>
                  </a:lnTo>
                  <a:lnTo>
                    <a:pt x="6496" y="304"/>
                  </a:lnTo>
                  <a:lnTo>
                    <a:pt x="6665" y="58"/>
                  </a:lnTo>
                  <a:lnTo>
                    <a:pt x="687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3" name="AutoShape 26">
              <a:extLst>
                <a:ext uri="{FF2B5EF4-FFF2-40B4-BE49-F238E27FC236}">
                  <a16:creationId xmlns:a16="http://schemas.microsoft.com/office/drawing/2014/main" id="{09BA68B8-2A1A-4C28-8630-16E6B5A6DDC2}"/>
                </a:ext>
              </a:extLst>
            </p:cNvPr>
            <p:cNvSpPr>
              <a:spLocks/>
            </p:cNvSpPr>
            <p:nvPr/>
          </p:nvSpPr>
          <p:spPr bwMode="auto">
            <a:xfrm>
              <a:off x="5401726" y="4707284"/>
              <a:ext cx="1858360" cy="30122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099" y="7831"/>
                  </a:moveTo>
                  <a:lnTo>
                    <a:pt x="14655" y="7014"/>
                  </a:lnTo>
                  <a:lnTo>
                    <a:pt x="15747" y="6414"/>
                  </a:lnTo>
                  <a:lnTo>
                    <a:pt x="16231" y="5937"/>
                  </a:lnTo>
                  <a:lnTo>
                    <a:pt x="16777" y="5631"/>
                  </a:lnTo>
                  <a:lnTo>
                    <a:pt x="17552" y="5276"/>
                  </a:lnTo>
                  <a:lnTo>
                    <a:pt x="18288" y="4881"/>
                  </a:lnTo>
                  <a:lnTo>
                    <a:pt x="18951" y="4572"/>
                  </a:lnTo>
                  <a:lnTo>
                    <a:pt x="19610" y="4153"/>
                  </a:lnTo>
                  <a:lnTo>
                    <a:pt x="20044" y="3899"/>
                  </a:lnTo>
                  <a:lnTo>
                    <a:pt x="20622" y="3555"/>
                  </a:lnTo>
                  <a:lnTo>
                    <a:pt x="20893" y="3229"/>
                  </a:lnTo>
                  <a:lnTo>
                    <a:pt x="21600" y="2758"/>
                  </a:lnTo>
                  <a:lnTo>
                    <a:pt x="21213" y="2629"/>
                  </a:lnTo>
                  <a:lnTo>
                    <a:pt x="21187" y="2370"/>
                  </a:lnTo>
                  <a:lnTo>
                    <a:pt x="20838" y="2079"/>
                  </a:lnTo>
                  <a:lnTo>
                    <a:pt x="20318" y="1919"/>
                  </a:lnTo>
                  <a:lnTo>
                    <a:pt x="19932" y="1688"/>
                  </a:lnTo>
                  <a:lnTo>
                    <a:pt x="19683" y="1152"/>
                  </a:lnTo>
                  <a:lnTo>
                    <a:pt x="19168" y="797"/>
                  </a:lnTo>
                  <a:lnTo>
                    <a:pt x="18238" y="730"/>
                  </a:lnTo>
                  <a:lnTo>
                    <a:pt x="17904" y="837"/>
                  </a:lnTo>
                  <a:lnTo>
                    <a:pt x="17783" y="637"/>
                  </a:lnTo>
                  <a:lnTo>
                    <a:pt x="17450" y="519"/>
                  </a:lnTo>
                  <a:lnTo>
                    <a:pt x="17101" y="512"/>
                  </a:lnTo>
                  <a:lnTo>
                    <a:pt x="16858" y="366"/>
                  </a:lnTo>
                  <a:lnTo>
                    <a:pt x="16117" y="0"/>
                  </a:lnTo>
                  <a:lnTo>
                    <a:pt x="15555" y="145"/>
                  </a:lnTo>
                  <a:lnTo>
                    <a:pt x="15178" y="581"/>
                  </a:lnTo>
                  <a:lnTo>
                    <a:pt x="14882" y="635"/>
                  </a:lnTo>
                  <a:lnTo>
                    <a:pt x="14600" y="487"/>
                  </a:lnTo>
                  <a:lnTo>
                    <a:pt x="13970" y="681"/>
                  </a:lnTo>
                  <a:lnTo>
                    <a:pt x="13738" y="974"/>
                  </a:lnTo>
                  <a:lnTo>
                    <a:pt x="13963" y="1329"/>
                  </a:lnTo>
                  <a:lnTo>
                    <a:pt x="14490" y="1242"/>
                  </a:lnTo>
                  <a:lnTo>
                    <a:pt x="14416" y="1418"/>
                  </a:lnTo>
                  <a:lnTo>
                    <a:pt x="14125" y="1656"/>
                  </a:lnTo>
                  <a:lnTo>
                    <a:pt x="14267" y="2093"/>
                  </a:lnTo>
                  <a:lnTo>
                    <a:pt x="13507" y="2315"/>
                  </a:lnTo>
                  <a:lnTo>
                    <a:pt x="13352" y="2610"/>
                  </a:lnTo>
                  <a:lnTo>
                    <a:pt x="13986" y="2925"/>
                  </a:lnTo>
                  <a:lnTo>
                    <a:pt x="13651" y="3117"/>
                  </a:lnTo>
                  <a:lnTo>
                    <a:pt x="13162" y="3273"/>
                  </a:lnTo>
                  <a:lnTo>
                    <a:pt x="12714" y="3346"/>
                  </a:lnTo>
                  <a:lnTo>
                    <a:pt x="12433" y="3622"/>
                  </a:lnTo>
                  <a:lnTo>
                    <a:pt x="12040" y="3601"/>
                  </a:lnTo>
                  <a:lnTo>
                    <a:pt x="11644" y="3682"/>
                  </a:lnTo>
                  <a:lnTo>
                    <a:pt x="11525" y="3498"/>
                  </a:lnTo>
                  <a:lnTo>
                    <a:pt x="11127" y="3487"/>
                  </a:lnTo>
                  <a:lnTo>
                    <a:pt x="10924" y="3859"/>
                  </a:lnTo>
                  <a:lnTo>
                    <a:pt x="10721" y="4226"/>
                  </a:lnTo>
                  <a:lnTo>
                    <a:pt x="10295" y="4362"/>
                  </a:lnTo>
                  <a:lnTo>
                    <a:pt x="10040" y="4541"/>
                  </a:lnTo>
                  <a:lnTo>
                    <a:pt x="10194" y="4701"/>
                  </a:lnTo>
                  <a:lnTo>
                    <a:pt x="9927" y="4772"/>
                  </a:lnTo>
                  <a:lnTo>
                    <a:pt x="9626" y="4754"/>
                  </a:lnTo>
                  <a:lnTo>
                    <a:pt x="9192" y="4862"/>
                  </a:lnTo>
                  <a:lnTo>
                    <a:pt x="8691" y="4712"/>
                  </a:lnTo>
                  <a:lnTo>
                    <a:pt x="8635" y="4915"/>
                  </a:lnTo>
                  <a:lnTo>
                    <a:pt x="8358" y="5055"/>
                  </a:lnTo>
                  <a:lnTo>
                    <a:pt x="7922" y="5050"/>
                  </a:lnTo>
                  <a:lnTo>
                    <a:pt x="7551" y="5461"/>
                  </a:lnTo>
                  <a:lnTo>
                    <a:pt x="7798" y="5760"/>
                  </a:lnTo>
                  <a:lnTo>
                    <a:pt x="7569" y="5886"/>
                  </a:lnTo>
                  <a:lnTo>
                    <a:pt x="7243" y="5875"/>
                  </a:lnTo>
                  <a:lnTo>
                    <a:pt x="6991" y="5551"/>
                  </a:lnTo>
                  <a:lnTo>
                    <a:pt x="7186" y="5183"/>
                  </a:lnTo>
                  <a:lnTo>
                    <a:pt x="6892" y="5120"/>
                  </a:lnTo>
                  <a:lnTo>
                    <a:pt x="6701" y="4912"/>
                  </a:lnTo>
                  <a:lnTo>
                    <a:pt x="5885" y="4720"/>
                  </a:lnTo>
                  <a:lnTo>
                    <a:pt x="4930" y="4712"/>
                  </a:lnTo>
                  <a:lnTo>
                    <a:pt x="4496" y="4881"/>
                  </a:lnTo>
                  <a:lnTo>
                    <a:pt x="4211" y="4934"/>
                  </a:lnTo>
                  <a:lnTo>
                    <a:pt x="4212" y="5249"/>
                  </a:lnTo>
                  <a:lnTo>
                    <a:pt x="4105" y="5478"/>
                  </a:lnTo>
                  <a:lnTo>
                    <a:pt x="3876" y="5798"/>
                  </a:lnTo>
                  <a:lnTo>
                    <a:pt x="3595" y="6008"/>
                  </a:lnTo>
                  <a:lnTo>
                    <a:pt x="3266" y="6208"/>
                  </a:lnTo>
                  <a:lnTo>
                    <a:pt x="3137" y="6392"/>
                  </a:lnTo>
                  <a:lnTo>
                    <a:pt x="3055" y="6613"/>
                  </a:lnTo>
                  <a:lnTo>
                    <a:pt x="2893" y="6785"/>
                  </a:lnTo>
                  <a:lnTo>
                    <a:pt x="2502" y="6747"/>
                  </a:lnTo>
                  <a:lnTo>
                    <a:pt x="2119" y="6635"/>
                  </a:lnTo>
                  <a:lnTo>
                    <a:pt x="1734" y="6715"/>
                  </a:lnTo>
                  <a:lnTo>
                    <a:pt x="1387" y="6882"/>
                  </a:lnTo>
                  <a:lnTo>
                    <a:pt x="1155" y="7105"/>
                  </a:lnTo>
                  <a:lnTo>
                    <a:pt x="879" y="7372"/>
                  </a:lnTo>
                  <a:lnTo>
                    <a:pt x="521" y="7763"/>
                  </a:lnTo>
                  <a:lnTo>
                    <a:pt x="312" y="7889"/>
                  </a:lnTo>
                  <a:lnTo>
                    <a:pt x="0" y="8091"/>
                  </a:lnTo>
                  <a:lnTo>
                    <a:pt x="61" y="8313"/>
                  </a:lnTo>
                  <a:lnTo>
                    <a:pt x="349" y="8424"/>
                  </a:lnTo>
                  <a:lnTo>
                    <a:pt x="451" y="8663"/>
                  </a:lnTo>
                  <a:lnTo>
                    <a:pt x="500" y="8887"/>
                  </a:lnTo>
                  <a:lnTo>
                    <a:pt x="768" y="8867"/>
                  </a:lnTo>
                  <a:lnTo>
                    <a:pt x="1023" y="8987"/>
                  </a:lnTo>
                  <a:lnTo>
                    <a:pt x="1362" y="9161"/>
                  </a:lnTo>
                  <a:lnTo>
                    <a:pt x="1760" y="9348"/>
                  </a:lnTo>
                  <a:lnTo>
                    <a:pt x="2234" y="9441"/>
                  </a:lnTo>
                  <a:lnTo>
                    <a:pt x="2540" y="9450"/>
                  </a:lnTo>
                  <a:lnTo>
                    <a:pt x="2721" y="9655"/>
                  </a:lnTo>
                  <a:lnTo>
                    <a:pt x="2635" y="10085"/>
                  </a:lnTo>
                  <a:lnTo>
                    <a:pt x="2444" y="10357"/>
                  </a:lnTo>
                  <a:lnTo>
                    <a:pt x="2248" y="10702"/>
                  </a:lnTo>
                  <a:lnTo>
                    <a:pt x="1930" y="10794"/>
                  </a:lnTo>
                  <a:lnTo>
                    <a:pt x="1616" y="10970"/>
                  </a:lnTo>
                  <a:lnTo>
                    <a:pt x="1289" y="11209"/>
                  </a:lnTo>
                  <a:lnTo>
                    <a:pt x="1112" y="11427"/>
                  </a:lnTo>
                  <a:lnTo>
                    <a:pt x="1363" y="11622"/>
                  </a:lnTo>
                  <a:lnTo>
                    <a:pt x="1647" y="11846"/>
                  </a:lnTo>
                  <a:lnTo>
                    <a:pt x="1827" y="12162"/>
                  </a:lnTo>
                  <a:lnTo>
                    <a:pt x="1957" y="12474"/>
                  </a:lnTo>
                  <a:lnTo>
                    <a:pt x="2372" y="12639"/>
                  </a:lnTo>
                  <a:lnTo>
                    <a:pt x="2901" y="12599"/>
                  </a:lnTo>
                  <a:lnTo>
                    <a:pt x="3305" y="12514"/>
                  </a:lnTo>
                  <a:lnTo>
                    <a:pt x="3764" y="12734"/>
                  </a:lnTo>
                  <a:lnTo>
                    <a:pt x="3868" y="13049"/>
                  </a:lnTo>
                  <a:lnTo>
                    <a:pt x="3862" y="13366"/>
                  </a:lnTo>
                  <a:lnTo>
                    <a:pt x="3762" y="13677"/>
                  </a:lnTo>
                  <a:lnTo>
                    <a:pt x="3332" y="13816"/>
                  </a:lnTo>
                  <a:lnTo>
                    <a:pt x="3151" y="14049"/>
                  </a:lnTo>
                  <a:lnTo>
                    <a:pt x="3293" y="14355"/>
                  </a:lnTo>
                  <a:lnTo>
                    <a:pt x="3440" y="14618"/>
                  </a:lnTo>
                  <a:lnTo>
                    <a:pt x="3240" y="14778"/>
                  </a:lnTo>
                  <a:lnTo>
                    <a:pt x="2899" y="14799"/>
                  </a:lnTo>
                  <a:lnTo>
                    <a:pt x="2531" y="14764"/>
                  </a:lnTo>
                  <a:lnTo>
                    <a:pt x="2182" y="14696"/>
                  </a:lnTo>
                  <a:lnTo>
                    <a:pt x="2200" y="15092"/>
                  </a:lnTo>
                  <a:lnTo>
                    <a:pt x="2176" y="15361"/>
                  </a:lnTo>
                  <a:lnTo>
                    <a:pt x="1894" y="15589"/>
                  </a:lnTo>
                  <a:lnTo>
                    <a:pt x="1796" y="15820"/>
                  </a:lnTo>
                  <a:lnTo>
                    <a:pt x="1347" y="16131"/>
                  </a:lnTo>
                  <a:lnTo>
                    <a:pt x="989" y="16225"/>
                  </a:lnTo>
                  <a:lnTo>
                    <a:pt x="900" y="16414"/>
                  </a:lnTo>
                  <a:lnTo>
                    <a:pt x="943" y="16616"/>
                  </a:lnTo>
                  <a:lnTo>
                    <a:pt x="857" y="16824"/>
                  </a:lnTo>
                  <a:lnTo>
                    <a:pt x="958" y="17015"/>
                  </a:lnTo>
                  <a:lnTo>
                    <a:pt x="1242" y="17139"/>
                  </a:lnTo>
                  <a:lnTo>
                    <a:pt x="1513" y="17253"/>
                  </a:lnTo>
                  <a:lnTo>
                    <a:pt x="1597" y="17504"/>
                  </a:lnTo>
                  <a:lnTo>
                    <a:pt x="1508" y="17793"/>
                  </a:lnTo>
                  <a:lnTo>
                    <a:pt x="1309" y="18053"/>
                  </a:lnTo>
                  <a:lnTo>
                    <a:pt x="1035" y="18335"/>
                  </a:lnTo>
                  <a:lnTo>
                    <a:pt x="690" y="18567"/>
                  </a:lnTo>
                  <a:lnTo>
                    <a:pt x="511" y="18808"/>
                  </a:lnTo>
                  <a:lnTo>
                    <a:pt x="560" y="19167"/>
                  </a:lnTo>
                  <a:lnTo>
                    <a:pt x="752" y="19489"/>
                  </a:lnTo>
                  <a:lnTo>
                    <a:pt x="958" y="19890"/>
                  </a:lnTo>
                  <a:lnTo>
                    <a:pt x="1076" y="20105"/>
                  </a:lnTo>
                  <a:lnTo>
                    <a:pt x="1302" y="20543"/>
                  </a:lnTo>
                  <a:lnTo>
                    <a:pt x="1579" y="20766"/>
                  </a:lnTo>
                  <a:lnTo>
                    <a:pt x="1943" y="21116"/>
                  </a:lnTo>
                  <a:lnTo>
                    <a:pt x="2213" y="21291"/>
                  </a:lnTo>
                  <a:lnTo>
                    <a:pt x="2133" y="21600"/>
                  </a:lnTo>
                  <a:lnTo>
                    <a:pt x="2489" y="21142"/>
                  </a:lnTo>
                  <a:lnTo>
                    <a:pt x="2501" y="20862"/>
                  </a:lnTo>
                  <a:lnTo>
                    <a:pt x="3014" y="20542"/>
                  </a:lnTo>
                  <a:lnTo>
                    <a:pt x="3210" y="20354"/>
                  </a:lnTo>
                  <a:lnTo>
                    <a:pt x="3062" y="20227"/>
                  </a:lnTo>
                  <a:lnTo>
                    <a:pt x="2986" y="19992"/>
                  </a:lnTo>
                  <a:lnTo>
                    <a:pt x="3322" y="19812"/>
                  </a:lnTo>
                  <a:lnTo>
                    <a:pt x="3653" y="19961"/>
                  </a:lnTo>
                  <a:lnTo>
                    <a:pt x="4071" y="19923"/>
                  </a:lnTo>
                  <a:lnTo>
                    <a:pt x="4109" y="19658"/>
                  </a:lnTo>
                  <a:lnTo>
                    <a:pt x="4232" y="19356"/>
                  </a:lnTo>
                  <a:lnTo>
                    <a:pt x="4538" y="19026"/>
                  </a:lnTo>
                  <a:lnTo>
                    <a:pt x="4965" y="18817"/>
                  </a:lnTo>
                  <a:lnTo>
                    <a:pt x="5491" y="18831"/>
                  </a:lnTo>
                  <a:lnTo>
                    <a:pt x="5843" y="18750"/>
                  </a:lnTo>
                  <a:lnTo>
                    <a:pt x="5929" y="18477"/>
                  </a:lnTo>
                  <a:lnTo>
                    <a:pt x="5853" y="18213"/>
                  </a:lnTo>
                  <a:lnTo>
                    <a:pt x="6301" y="17937"/>
                  </a:lnTo>
                  <a:lnTo>
                    <a:pt x="6823" y="17902"/>
                  </a:lnTo>
                  <a:lnTo>
                    <a:pt x="7274" y="17905"/>
                  </a:lnTo>
                  <a:lnTo>
                    <a:pt x="7207" y="17635"/>
                  </a:lnTo>
                  <a:lnTo>
                    <a:pt x="7256" y="17473"/>
                  </a:lnTo>
                  <a:lnTo>
                    <a:pt x="7826" y="17291"/>
                  </a:lnTo>
                  <a:lnTo>
                    <a:pt x="8322" y="17141"/>
                  </a:lnTo>
                  <a:lnTo>
                    <a:pt x="8726" y="17080"/>
                  </a:lnTo>
                  <a:lnTo>
                    <a:pt x="9107" y="17011"/>
                  </a:lnTo>
                  <a:lnTo>
                    <a:pt x="9601" y="16930"/>
                  </a:lnTo>
                  <a:lnTo>
                    <a:pt x="10223" y="16925"/>
                  </a:lnTo>
                  <a:lnTo>
                    <a:pt x="10788" y="16875"/>
                  </a:lnTo>
                  <a:lnTo>
                    <a:pt x="11043" y="16675"/>
                  </a:lnTo>
                  <a:lnTo>
                    <a:pt x="11182" y="16543"/>
                  </a:lnTo>
                  <a:lnTo>
                    <a:pt x="11676" y="16476"/>
                  </a:lnTo>
                  <a:lnTo>
                    <a:pt x="12090" y="16408"/>
                  </a:lnTo>
                  <a:lnTo>
                    <a:pt x="12452" y="16372"/>
                  </a:lnTo>
                  <a:lnTo>
                    <a:pt x="12816" y="16245"/>
                  </a:lnTo>
                  <a:lnTo>
                    <a:pt x="13082" y="16198"/>
                  </a:lnTo>
                  <a:lnTo>
                    <a:pt x="13524" y="16125"/>
                  </a:lnTo>
                  <a:lnTo>
                    <a:pt x="13831" y="15940"/>
                  </a:lnTo>
                  <a:lnTo>
                    <a:pt x="14190" y="15828"/>
                  </a:lnTo>
                  <a:lnTo>
                    <a:pt x="14153" y="15605"/>
                  </a:lnTo>
                  <a:lnTo>
                    <a:pt x="14022" y="15465"/>
                  </a:lnTo>
                  <a:cubicBezTo>
                    <a:pt x="14063" y="15415"/>
                    <a:pt x="14084" y="15360"/>
                    <a:pt x="14083" y="15304"/>
                  </a:cubicBezTo>
                  <a:cubicBezTo>
                    <a:pt x="14079" y="15093"/>
                    <a:pt x="13802" y="14924"/>
                    <a:pt x="13461" y="14923"/>
                  </a:cubicBezTo>
                  <a:lnTo>
                    <a:pt x="13111" y="14742"/>
                  </a:lnTo>
                  <a:lnTo>
                    <a:pt x="12691" y="14671"/>
                  </a:lnTo>
                  <a:lnTo>
                    <a:pt x="12458" y="14626"/>
                  </a:lnTo>
                  <a:lnTo>
                    <a:pt x="12137" y="14430"/>
                  </a:lnTo>
                  <a:lnTo>
                    <a:pt x="11448" y="13797"/>
                  </a:lnTo>
                  <a:lnTo>
                    <a:pt x="11063" y="13313"/>
                  </a:lnTo>
                  <a:lnTo>
                    <a:pt x="10962" y="12780"/>
                  </a:lnTo>
                  <a:lnTo>
                    <a:pt x="10923" y="12309"/>
                  </a:lnTo>
                  <a:lnTo>
                    <a:pt x="10957" y="11952"/>
                  </a:lnTo>
                  <a:lnTo>
                    <a:pt x="11092" y="11782"/>
                  </a:lnTo>
                  <a:lnTo>
                    <a:pt x="11045" y="11505"/>
                  </a:lnTo>
                  <a:lnTo>
                    <a:pt x="10898" y="11126"/>
                  </a:lnTo>
                  <a:lnTo>
                    <a:pt x="10972" y="10789"/>
                  </a:lnTo>
                  <a:lnTo>
                    <a:pt x="10874" y="10333"/>
                  </a:lnTo>
                  <a:lnTo>
                    <a:pt x="10929" y="9909"/>
                  </a:lnTo>
                  <a:lnTo>
                    <a:pt x="11139" y="9466"/>
                  </a:lnTo>
                  <a:lnTo>
                    <a:pt x="11524" y="9087"/>
                  </a:lnTo>
                  <a:lnTo>
                    <a:pt x="11955" y="8779"/>
                  </a:lnTo>
                  <a:lnTo>
                    <a:pt x="12547" y="8447"/>
                  </a:lnTo>
                  <a:lnTo>
                    <a:pt x="12936" y="8103"/>
                  </a:lnTo>
                  <a:lnTo>
                    <a:pt x="13099" y="78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4" name="AutoShape 27">
              <a:extLst>
                <a:ext uri="{FF2B5EF4-FFF2-40B4-BE49-F238E27FC236}">
                  <a16:creationId xmlns:a16="http://schemas.microsoft.com/office/drawing/2014/main" id="{66E849BA-75BB-4AF9-B878-D7E3A5C24141}"/>
                </a:ext>
              </a:extLst>
            </p:cNvPr>
            <p:cNvSpPr>
              <a:spLocks/>
            </p:cNvSpPr>
            <p:nvPr/>
          </p:nvSpPr>
          <p:spPr bwMode="auto">
            <a:xfrm>
              <a:off x="3221555" y="3640857"/>
              <a:ext cx="1170750" cy="12662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46" y="845"/>
                  </a:moveTo>
                  <a:lnTo>
                    <a:pt x="19823" y="1623"/>
                  </a:lnTo>
                  <a:lnTo>
                    <a:pt x="20389" y="1960"/>
                  </a:lnTo>
                  <a:lnTo>
                    <a:pt x="20849" y="2117"/>
                  </a:lnTo>
                  <a:lnTo>
                    <a:pt x="20569" y="2634"/>
                  </a:lnTo>
                  <a:lnTo>
                    <a:pt x="20767" y="3180"/>
                  </a:lnTo>
                  <a:lnTo>
                    <a:pt x="20618" y="3623"/>
                  </a:lnTo>
                  <a:lnTo>
                    <a:pt x="20236" y="4164"/>
                  </a:lnTo>
                  <a:lnTo>
                    <a:pt x="19714" y="4852"/>
                  </a:lnTo>
                  <a:lnTo>
                    <a:pt x="19222" y="5579"/>
                  </a:lnTo>
                  <a:lnTo>
                    <a:pt x="18708" y="6127"/>
                  </a:lnTo>
                  <a:lnTo>
                    <a:pt x="18117" y="6977"/>
                  </a:lnTo>
                  <a:lnTo>
                    <a:pt x="18744" y="7211"/>
                  </a:lnTo>
                  <a:lnTo>
                    <a:pt x="18723" y="7715"/>
                  </a:lnTo>
                  <a:lnTo>
                    <a:pt x="18549" y="8151"/>
                  </a:lnTo>
                  <a:lnTo>
                    <a:pt x="18174" y="8490"/>
                  </a:lnTo>
                  <a:lnTo>
                    <a:pt x="18622" y="8963"/>
                  </a:lnTo>
                  <a:lnTo>
                    <a:pt x="19063" y="8967"/>
                  </a:lnTo>
                  <a:lnTo>
                    <a:pt x="19429" y="9138"/>
                  </a:lnTo>
                  <a:lnTo>
                    <a:pt x="19427" y="9709"/>
                  </a:lnTo>
                  <a:lnTo>
                    <a:pt x="19933" y="9928"/>
                  </a:lnTo>
                  <a:lnTo>
                    <a:pt x="19714" y="10634"/>
                  </a:lnTo>
                  <a:lnTo>
                    <a:pt x="19610" y="11124"/>
                  </a:lnTo>
                  <a:lnTo>
                    <a:pt x="19884" y="11447"/>
                  </a:lnTo>
                  <a:lnTo>
                    <a:pt x="20091" y="11794"/>
                  </a:lnTo>
                  <a:lnTo>
                    <a:pt x="20589" y="12294"/>
                  </a:lnTo>
                  <a:lnTo>
                    <a:pt x="20852" y="12616"/>
                  </a:lnTo>
                  <a:lnTo>
                    <a:pt x="21101" y="13143"/>
                  </a:lnTo>
                  <a:lnTo>
                    <a:pt x="20942" y="13640"/>
                  </a:lnTo>
                  <a:lnTo>
                    <a:pt x="20516" y="14053"/>
                  </a:lnTo>
                  <a:lnTo>
                    <a:pt x="20737" y="14698"/>
                  </a:lnTo>
                  <a:lnTo>
                    <a:pt x="21305" y="14593"/>
                  </a:lnTo>
                  <a:lnTo>
                    <a:pt x="21481" y="14930"/>
                  </a:lnTo>
                  <a:lnTo>
                    <a:pt x="21296" y="15345"/>
                  </a:lnTo>
                  <a:lnTo>
                    <a:pt x="20847" y="15769"/>
                  </a:lnTo>
                  <a:lnTo>
                    <a:pt x="20518" y="16293"/>
                  </a:lnTo>
                  <a:lnTo>
                    <a:pt x="20243" y="16966"/>
                  </a:lnTo>
                  <a:lnTo>
                    <a:pt x="19921" y="17657"/>
                  </a:lnTo>
                  <a:lnTo>
                    <a:pt x="20710" y="17764"/>
                  </a:lnTo>
                  <a:lnTo>
                    <a:pt x="21042" y="17328"/>
                  </a:lnTo>
                  <a:lnTo>
                    <a:pt x="21600" y="17510"/>
                  </a:lnTo>
                  <a:lnTo>
                    <a:pt x="21393" y="18334"/>
                  </a:lnTo>
                  <a:lnTo>
                    <a:pt x="21018" y="18780"/>
                  </a:lnTo>
                  <a:lnTo>
                    <a:pt x="21162" y="19217"/>
                  </a:lnTo>
                  <a:lnTo>
                    <a:pt x="20797" y="19650"/>
                  </a:lnTo>
                  <a:lnTo>
                    <a:pt x="20894" y="20239"/>
                  </a:lnTo>
                  <a:lnTo>
                    <a:pt x="20877" y="20641"/>
                  </a:lnTo>
                  <a:lnTo>
                    <a:pt x="20156" y="20891"/>
                  </a:lnTo>
                  <a:lnTo>
                    <a:pt x="19567" y="20760"/>
                  </a:lnTo>
                  <a:lnTo>
                    <a:pt x="19309" y="20476"/>
                  </a:lnTo>
                  <a:lnTo>
                    <a:pt x="18765" y="20588"/>
                  </a:lnTo>
                  <a:lnTo>
                    <a:pt x="18224" y="20740"/>
                  </a:lnTo>
                  <a:lnTo>
                    <a:pt x="17613" y="20647"/>
                  </a:lnTo>
                  <a:lnTo>
                    <a:pt x="17176" y="20181"/>
                  </a:lnTo>
                  <a:lnTo>
                    <a:pt x="16653" y="20071"/>
                  </a:lnTo>
                  <a:lnTo>
                    <a:pt x="16250" y="20226"/>
                  </a:lnTo>
                  <a:lnTo>
                    <a:pt x="16004" y="20543"/>
                  </a:lnTo>
                  <a:cubicBezTo>
                    <a:pt x="15800" y="20553"/>
                    <a:pt x="15595" y="20535"/>
                    <a:pt x="15396" y="20489"/>
                  </a:cubicBezTo>
                  <a:cubicBezTo>
                    <a:pt x="15195" y="20442"/>
                    <a:pt x="15003" y="20368"/>
                    <a:pt x="14826" y="20269"/>
                  </a:cubicBezTo>
                  <a:lnTo>
                    <a:pt x="14006" y="19978"/>
                  </a:lnTo>
                  <a:lnTo>
                    <a:pt x="13506" y="19938"/>
                  </a:lnTo>
                  <a:lnTo>
                    <a:pt x="12891" y="20249"/>
                  </a:lnTo>
                  <a:lnTo>
                    <a:pt x="12396" y="20242"/>
                  </a:lnTo>
                  <a:lnTo>
                    <a:pt x="11995" y="20569"/>
                  </a:lnTo>
                  <a:lnTo>
                    <a:pt x="11680" y="20785"/>
                  </a:lnTo>
                  <a:lnTo>
                    <a:pt x="11074" y="20822"/>
                  </a:lnTo>
                  <a:lnTo>
                    <a:pt x="10399" y="20960"/>
                  </a:lnTo>
                  <a:lnTo>
                    <a:pt x="9858" y="21233"/>
                  </a:lnTo>
                  <a:lnTo>
                    <a:pt x="9506" y="21600"/>
                  </a:lnTo>
                  <a:lnTo>
                    <a:pt x="8906" y="21385"/>
                  </a:lnTo>
                  <a:lnTo>
                    <a:pt x="8446" y="20989"/>
                  </a:lnTo>
                  <a:lnTo>
                    <a:pt x="8833" y="20538"/>
                  </a:lnTo>
                  <a:lnTo>
                    <a:pt x="9475" y="20620"/>
                  </a:lnTo>
                  <a:lnTo>
                    <a:pt x="10084" y="20445"/>
                  </a:lnTo>
                  <a:lnTo>
                    <a:pt x="10813" y="20170"/>
                  </a:lnTo>
                  <a:lnTo>
                    <a:pt x="11061" y="19832"/>
                  </a:lnTo>
                  <a:lnTo>
                    <a:pt x="11576" y="19523"/>
                  </a:lnTo>
                  <a:lnTo>
                    <a:pt x="12297" y="19529"/>
                  </a:lnTo>
                  <a:lnTo>
                    <a:pt x="12796" y="19049"/>
                  </a:lnTo>
                  <a:lnTo>
                    <a:pt x="13171" y="18618"/>
                  </a:lnTo>
                  <a:lnTo>
                    <a:pt x="12703" y="18096"/>
                  </a:lnTo>
                  <a:lnTo>
                    <a:pt x="12104" y="17753"/>
                  </a:lnTo>
                  <a:lnTo>
                    <a:pt x="11666" y="17559"/>
                  </a:lnTo>
                  <a:lnTo>
                    <a:pt x="11324" y="17738"/>
                  </a:lnTo>
                  <a:lnTo>
                    <a:pt x="11008" y="17209"/>
                  </a:lnTo>
                  <a:lnTo>
                    <a:pt x="10864" y="16749"/>
                  </a:lnTo>
                  <a:lnTo>
                    <a:pt x="10270" y="16583"/>
                  </a:lnTo>
                  <a:lnTo>
                    <a:pt x="9787" y="16328"/>
                  </a:lnTo>
                  <a:lnTo>
                    <a:pt x="9509" y="15920"/>
                  </a:lnTo>
                  <a:lnTo>
                    <a:pt x="8883" y="15786"/>
                  </a:lnTo>
                  <a:lnTo>
                    <a:pt x="8393" y="15546"/>
                  </a:lnTo>
                  <a:lnTo>
                    <a:pt x="7998" y="15224"/>
                  </a:lnTo>
                  <a:lnTo>
                    <a:pt x="7946" y="14758"/>
                  </a:lnTo>
                  <a:lnTo>
                    <a:pt x="7525" y="14473"/>
                  </a:lnTo>
                  <a:lnTo>
                    <a:pt x="6942" y="14241"/>
                  </a:lnTo>
                  <a:lnTo>
                    <a:pt x="6111" y="13745"/>
                  </a:lnTo>
                  <a:lnTo>
                    <a:pt x="5733" y="13525"/>
                  </a:lnTo>
                  <a:lnTo>
                    <a:pt x="5200" y="13397"/>
                  </a:lnTo>
                  <a:lnTo>
                    <a:pt x="4660" y="13579"/>
                  </a:lnTo>
                  <a:lnTo>
                    <a:pt x="4172" y="13826"/>
                  </a:lnTo>
                  <a:lnTo>
                    <a:pt x="3773" y="13774"/>
                  </a:lnTo>
                  <a:lnTo>
                    <a:pt x="3439" y="13350"/>
                  </a:lnTo>
                  <a:lnTo>
                    <a:pt x="3525" y="12768"/>
                  </a:lnTo>
                  <a:lnTo>
                    <a:pt x="3554" y="12291"/>
                  </a:lnTo>
                  <a:lnTo>
                    <a:pt x="2913" y="12204"/>
                  </a:lnTo>
                  <a:lnTo>
                    <a:pt x="2404" y="12711"/>
                  </a:lnTo>
                  <a:lnTo>
                    <a:pt x="2012" y="12905"/>
                  </a:lnTo>
                  <a:lnTo>
                    <a:pt x="1400" y="12929"/>
                  </a:lnTo>
                  <a:lnTo>
                    <a:pt x="819" y="13001"/>
                  </a:lnTo>
                  <a:lnTo>
                    <a:pt x="416" y="13405"/>
                  </a:lnTo>
                  <a:lnTo>
                    <a:pt x="0" y="12994"/>
                  </a:lnTo>
                  <a:lnTo>
                    <a:pt x="37" y="12211"/>
                  </a:lnTo>
                  <a:lnTo>
                    <a:pt x="1119" y="11436"/>
                  </a:lnTo>
                  <a:lnTo>
                    <a:pt x="1025" y="10656"/>
                  </a:lnTo>
                  <a:lnTo>
                    <a:pt x="2218" y="11012"/>
                  </a:lnTo>
                  <a:lnTo>
                    <a:pt x="3059" y="10074"/>
                  </a:lnTo>
                  <a:lnTo>
                    <a:pt x="3636" y="9889"/>
                  </a:lnTo>
                  <a:lnTo>
                    <a:pt x="4126" y="10185"/>
                  </a:lnTo>
                  <a:lnTo>
                    <a:pt x="4631" y="10202"/>
                  </a:lnTo>
                  <a:lnTo>
                    <a:pt x="4852" y="9157"/>
                  </a:lnTo>
                  <a:lnTo>
                    <a:pt x="5257" y="8355"/>
                  </a:lnTo>
                  <a:lnTo>
                    <a:pt x="5914" y="7476"/>
                  </a:lnTo>
                  <a:lnTo>
                    <a:pt x="5829" y="6802"/>
                  </a:lnTo>
                  <a:lnTo>
                    <a:pt x="6624" y="6571"/>
                  </a:lnTo>
                  <a:lnTo>
                    <a:pt x="6818" y="7228"/>
                  </a:lnTo>
                  <a:lnTo>
                    <a:pt x="7433" y="7166"/>
                  </a:lnTo>
                  <a:lnTo>
                    <a:pt x="7966" y="6663"/>
                  </a:lnTo>
                  <a:lnTo>
                    <a:pt x="8531" y="5733"/>
                  </a:lnTo>
                  <a:lnTo>
                    <a:pt x="9519" y="5059"/>
                  </a:lnTo>
                  <a:lnTo>
                    <a:pt x="10417" y="4435"/>
                  </a:lnTo>
                  <a:lnTo>
                    <a:pt x="10849" y="4826"/>
                  </a:lnTo>
                  <a:lnTo>
                    <a:pt x="11356" y="4760"/>
                  </a:lnTo>
                  <a:lnTo>
                    <a:pt x="12148" y="4002"/>
                  </a:lnTo>
                  <a:lnTo>
                    <a:pt x="12271" y="3186"/>
                  </a:lnTo>
                  <a:lnTo>
                    <a:pt x="13119" y="2427"/>
                  </a:lnTo>
                  <a:lnTo>
                    <a:pt x="13884" y="2470"/>
                  </a:lnTo>
                  <a:lnTo>
                    <a:pt x="14399" y="1806"/>
                  </a:lnTo>
                  <a:lnTo>
                    <a:pt x="14978" y="1757"/>
                  </a:lnTo>
                  <a:lnTo>
                    <a:pt x="15644" y="2032"/>
                  </a:lnTo>
                  <a:lnTo>
                    <a:pt x="16819" y="668"/>
                  </a:lnTo>
                  <a:lnTo>
                    <a:pt x="17507" y="602"/>
                  </a:lnTo>
                  <a:lnTo>
                    <a:pt x="18531" y="0"/>
                  </a:lnTo>
                  <a:lnTo>
                    <a:pt x="19576" y="100"/>
                  </a:lnTo>
                  <a:lnTo>
                    <a:pt x="19746" y="84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5" name="AutoShape 28">
              <a:extLst>
                <a:ext uri="{FF2B5EF4-FFF2-40B4-BE49-F238E27FC236}">
                  <a16:creationId xmlns:a16="http://schemas.microsoft.com/office/drawing/2014/main" id="{F42A9D21-D66B-46FC-9CC3-2730719BC73F}"/>
                </a:ext>
              </a:extLst>
            </p:cNvPr>
            <p:cNvSpPr>
              <a:spLocks/>
            </p:cNvSpPr>
            <p:nvPr/>
          </p:nvSpPr>
          <p:spPr bwMode="auto">
            <a:xfrm>
              <a:off x="2392228" y="3560554"/>
              <a:ext cx="3459390" cy="35916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 y="13584"/>
                  </a:moveTo>
                  <a:lnTo>
                    <a:pt x="410" y="13549"/>
                  </a:lnTo>
                  <a:lnTo>
                    <a:pt x="563" y="13271"/>
                  </a:lnTo>
                  <a:lnTo>
                    <a:pt x="671" y="12914"/>
                  </a:lnTo>
                  <a:lnTo>
                    <a:pt x="895" y="12690"/>
                  </a:lnTo>
                  <a:lnTo>
                    <a:pt x="1217" y="12744"/>
                  </a:lnTo>
                  <a:lnTo>
                    <a:pt x="1496" y="12726"/>
                  </a:lnTo>
                  <a:lnTo>
                    <a:pt x="1468" y="12501"/>
                  </a:lnTo>
                  <a:lnTo>
                    <a:pt x="1175" y="12344"/>
                  </a:lnTo>
                  <a:lnTo>
                    <a:pt x="1066" y="12170"/>
                  </a:lnTo>
                  <a:lnTo>
                    <a:pt x="1113" y="11766"/>
                  </a:lnTo>
                  <a:lnTo>
                    <a:pt x="1160" y="11568"/>
                  </a:lnTo>
                  <a:lnTo>
                    <a:pt x="1377" y="11781"/>
                  </a:lnTo>
                  <a:lnTo>
                    <a:pt x="1665" y="11841"/>
                  </a:lnTo>
                  <a:lnTo>
                    <a:pt x="1669" y="11646"/>
                  </a:lnTo>
                  <a:lnTo>
                    <a:pt x="1503" y="11516"/>
                  </a:lnTo>
                  <a:lnTo>
                    <a:pt x="1677" y="11327"/>
                  </a:lnTo>
                  <a:lnTo>
                    <a:pt x="1799" y="11107"/>
                  </a:lnTo>
                  <a:lnTo>
                    <a:pt x="2078" y="10941"/>
                  </a:lnTo>
                  <a:lnTo>
                    <a:pt x="2313" y="11080"/>
                  </a:lnTo>
                  <a:lnTo>
                    <a:pt x="2695" y="11079"/>
                  </a:lnTo>
                  <a:lnTo>
                    <a:pt x="2673" y="10838"/>
                  </a:lnTo>
                  <a:lnTo>
                    <a:pt x="2488" y="10507"/>
                  </a:lnTo>
                  <a:lnTo>
                    <a:pt x="2617" y="10216"/>
                  </a:lnTo>
                  <a:lnTo>
                    <a:pt x="2865" y="10125"/>
                  </a:lnTo>
                  <a:lnTo>
                    <a:pt x="3175" y="9855"/>
                  </a:lnTo>
                  <a:lnTo>
                    <a:pt x="3110" y="9637"/>
                  </a:lnTo>
                  <a:lnTo>
                    <a:pt x="2895" y="9699"/>
                  </a:lnTo>
                  <a:lnTo>
                    <a:pt x="2683" y="9670"/>
                  </a:lnTo>
                  <a:lnTo>
                    <a:pt x="2767" y="9381"/>
                  </a:lnTo>
                  <a:lnTo>
                    <a:pt x="2847" y="9134"/>
                  </a:lnTo>
                  <a:lnTo>
                    <a:pt x="2669" y="8821"/>
                  </a:lnTo>
                  <a:lnTo>
                    <a:pt x="2478" y="8724"/>
                  </a:lnTo>
                  <a:lnTo>
                    <a:pt x="2235" y="9010"/>
                  </a:lnTo>
                  <a:lnTo>
                    <a:pt x="2010" y="9227"/>
                  </a:lnTo>
                  <a:lnTo>
                    <a:pt x="1820" y="9362"/>
                  </a:lnTo>
                  <a:lnTo>
                    <a:pt x="1675" y="9199"/>
                  </a:lnTo>
                  <a:lnTo>
                    <a:pt x="1475" y="8931"/>
                  </a:lnTo>
                  <a:lnTo>
                    <a:pt x="1318" y="8762"/>
                  </a:lnTo>
                  <a:lnTo>
                    <a:pt x="1153" y="8490"/>
                  </a:lnTo>
                  <a:lnTo>
                    <a:pt x="1042" y="8213"/>
                  </a:lnTo>
                  <a:lnTo>
                    <a:pt x="836" y="8030"/>
                  </a:lnTo>
                  <a:lnTo>
                    <a:pt x="1168" y="7737"/>
                  </a:lnTo>
                  <a:lnTo>
                    <a:pt x="1310" y="7521"/>
                  </a:lnTo>
                  <a:lnTo>
                    <a:pt x="1454" y="7178"/>
                  </a:lnTo>
                  <a:lnTo>
                    <a:pt x="1441" y="6964"/>
                  </a:lnTo>
                  <a:lnTo>
                    <a:pt x="1428" y="6761"/>
                  </a:lnTo>
                  <a:lnTo>
                    <a:pt x="1183" y="6870"/>
                  </a:lnTo>
                  <a:lnTo>
                    <a:pt x="885" y="6937"/>
                  </a:lnTo>
                  <a:lnTo>
                    <a:pt x="733" y="6738"/>
                  </a:lnTo>
                  <a:lnTo>
                    <a:pt x="760" y="6481"/>
                  </a:lnTo>
                  <a:lnTo>
                    <a:pt x="977" y="6326"/>
                  </a:lnTo>
                  <a:lnTo>
                    <a:pt x="912" y="6061"/>
                  </a:lnTo>
                  <a:lnTo>
                    <a:pt x="686" y="5954"/>
                  </a:lnTo>
                  <a:lnTo>
                    <a:pt x="521" y="5925"/>
                  </a:lnTo>
                  <a:lnTo>
                    <a:pt x="616" y="5661"/>
                  </a:lnTo>
                  <a:lnTo>
                    <a:pt x="787" y="5488"/>
                  </a:lnTo>
                  <a:lnTo>
                    <a:pt x="943" y="5156"/>
                  </a:lnTo>
                  <a:lnTo>
                    <a:pt x="977" y="4891"/>
                  </a:lnTo>
                  <a:lnTo>
                    <a:pt x="1039" y="4684"/>
                  </a:lnTo>
                  <a:lnTo>
                    <a:pt x="1249" y="4590"/>
                  </a:lnTo>
                  <a:lnTo>
                    <a:pt x="1639" y="4584"/>
                  </a:lnTo>
                  <a:lnTo>
                    <a:pt x="1889" y="4902"/>
                  </a:lnTo>
                  <a:lnTo>
                    <a:pt x="2242" y="4887"/>
                  </a:lnTo>
                  <a:lnTo>
                    <a:pt x="2748" y="4612"/>
                  </a:lnTo>
                  <a:lnTo>
                    <a:pt x="3023" y="4736"/>
                  </a:lnTo>
                  <a:lnTo>
                    <a:pt x="2998" y="4917"/>
                  </a:lnTo>
                  <a:lnTo>
                    <a:pt x="3214" y="4986"/>
                  </a:lnTo>
                  <a:lnTo>
                    <a:pt x="3474" y="4935"/>
                  </a:lnTo>
                  <a:lnTo>
                    <a:pt x="3415" y="4773"/>
                  </a:lnTo>
                  <a:lnTo>
                    <a:pt x="3908" y="4605"/>
                  </a:lnTo>
                  <a:lnTo>
                    <a:pt x="4064" y="4378"/>
                  </a:lnTo>
                  <a:lnTo>
                    <a:pt x="4777" y="4405"/>
                  </a:lnTo>
                  <a:lnTo>
                    <a:pt x="4702" y="4784"/>
                  </a:lnTo>
                  <a:lnTo>
                    <a:pt x="4830" y="4916"/>
                  </a:lnTo>
                  <a:lnTo>
                    <a:pt x="5208" y="5049"/>
                  </a:lnTo>
                  <a:lnTo>
                    <a:pt x="5342" y="5129"/>
                  </a:lnTo>
                  <a:lnTo>
                    <a:pt x="5437" y="5008"/>
                  </a:lnTo>
                  <a:lnTo>
                    <a:pt x="5849" y="4976"/>
                  </a:lnTo>
                  <a:lnTo>
                    <a:pt x="6207" y="4710"/>
                  </a:lnTo>
                  <a:lnTo>
                    <a:pt x="6484" y="4764"/>
                  </a:lnTo>
                  <a:lnTo>
                    <a:pt x="6413" y="5104"/>
                  </a:lnTo>
                  <a:lnTo>
                    <a:pt x="6493" y="5268"/>
                  </a:lnTo>
                  <a:lnTo>
                    <a:pt x="6970" y="5142"/>
                  </a:lnTo>
                  <a:lnTo>
                    <a:pt x="7392" y="5322"/>
                  </a:lnTo>
                  <a:lnTo>
                    <a:pt x="7942" y="5634"/>
                  </a:lnTo>
                  <a:lnTo>
                    <a:pt x="7935" y="5855"/>
                  </a:lnTo>
                  <a:lnTo>
                    <a:pt x="8165" y="5999"/>
                  </a:lnTo>
                  <a:lnTo>
                    <a:pt x="8472" y="6014"/>
                  </a:lnTo>
                  <a:lnTo>
                    <a:pt x="8510" y="6218"/>
                  </a:lnTo>
                  <a:lnTo>
                    <a:pt x="8786" y="6301"/>
                  </a:lnTo>
                  <a:lnTo>
                    <a:pt x="8949" y="6375"/>
                  </a:lnTo>
                  <a:lnTo>
                    <a:pt x="9023" y="6627"/>
                  </a:lnTo>
                  <a:lnTo>
                    <a:pt x="9228" y="6606"/>
                  </a:lnTo>
                  <a:lnTo>
                    <a:pt x="9668" y="6952"/>
                  </a:lnTo>
                  <a:lnTo>
                    <a:pt x="9747" y="7081"/>
                  </a:lnTo>
                  <a:lnTo>
                    <a:pt x="9428" y="7389"/>
                  </a:lnTo>
                  <a:lnTo>
                    <a:pt x="9104" y="7449"/>
                  </a:lnTo>
                  <a:lnTo>
                    <a:pt x="8963" y="7538"/>
                  </a:lnTo>
                  <a:lnTo>
                    <a:pt x="8812" y="7671"/>
                  </a:lnTo>
                  <a:lnTo>
                    <a:pt x="8428" y="7802"/>
                  </a:lnTo>
                  <a:lnTo>
                    <a:pt x="8207" y="7787"/>
                  </a:lnTo>
                  <a:lnTo>
                    <a:pt x="8093" y="7909"/>
                  </a:lnTo>
                  <a:lnTo>
                    <a:pt x="8375" y="8041"/>
                  </a:lnTo>
                  <a:lnTo>
                    <a:pt x="8556" y="7908"/>
                  </a:lnTo>
                  <a:lnTo>
                    <a:pt x="9024" y="7755"/>
                  </a:lnTo>
                  <a:lnTo>
                    <a:pt x="9362" y="7541"/>
                  </a:lnTo>
                  <a:lnTo>
                    <a:pt x="9590" y="7518"/>
                  </a:lnTo>
                  <a:lnTo>
                    <a:pt x="9819" y="7420"/>
                  </a:lnTo>
                  <a:lnTo>
                    <a:pt x="10083" y="7489"/>
                  </a:lnTo>
                  <a:lnTo>
                    <a:pt x="10470" y="7651"/>
                  </a:lnTo>
                  <a:lnTo>
                    <a:pt x="10709" y="7559"/>
                  </a:lnTo>
                  <a:lnTo>
                    <a:pt x="10990" y="7506"/>
                  </a:lnTo>
                  <a:lnTo>
                    <a:pt x="11165" y="7645"/>
                  </a:lnTo>
                  <a:lnTo>
                    <a:pt x="11362" y="7739"/>
                  </a:lnTo>
                  <a:lnTo>
                    <a:pt x="11654" y="7642"/>
                  </a:lnTo>
                  <a:lnTo>
                    <a:pt x="11818" y="7642"/>
                  </a:lnTo>
                  <a:lnTo>
                    <a:pt x="11936" y="7757"/>
                  </a:lnTo>
                  <a:lnTo>
                    <a:pt x="12160" y="7732"/>
                  </a:lnTo>
                  <a:lnTo>
                    <a:pt x="12144" y="7486"/>
                  </a:lnTo>
                  <a:lnTo>
                    <a:pt x="12286" y="7239"/>
                  </a:lnTo>
                  <a:lnTo>
                    <a:pt x="12209" y="7051"/>
                  </a:lnTo>
                  <a:lnTo>
                    <a:pt x="12342" y="6903"/>
                  </a:lnTo>
                  <a:lnTo>
                    <a:pt x="12403" y="6681"/>
                  </a:lnTo>
                  <a:lnTo>
                    <a:pt x="12192" y="6804"/>
                  </a:lnTo>
                  <a:lnTo>
                    <a:pt x="11864" y="6782"/>
                  </a:lnTo>
                  <a:lnTo>
                    <a:pt x="11922" y="6471"/>
                  </a:lnTo>
                  <a:lnTo>
                    <a:pt x="12062" y="6151"/>
                  </a:lnTo>
                  <a:lnTo>
                    <a:pt x="12321" y="5866"/>
                  </a:lnTo>
                  <a:lnTo>
                    <a:pt x="12375" y="5713"/>
                  </a:lnTo>
                  <a:lnTo>
                    <a:pt x="12167" y="5726"/>
                  </a:lnTo>
                  <a:lnTo>
                    <a:pt x="12030" y="5443"/>
                  </a:lnTo>
                  <a:lnTo>
                    <a:pt x="12164" y="5265"/>
                  </a:lnTo>
                  <a:lnTo>
                    <a:pt x="12206" y="5064"/>
                  </a:lnTo>
                  <a:lnTo>
                    <a:pt x="11991" y="4735"/>
                  </a:lnTo>
                  <a:lnTo>
                    <a:pt x="11719" y="4399"/>
                  </a:lnTo>
                  <a:lnTo>
                    <a:pt x="11870" y="4019"/>
                  </a:lnTo>
                  <a:lnTo>
                    <a:pt x="11706" y="3989"/>
                  </a:lnTo>
                  <a:lnTo>
                    <a:pt x="11691" y="3743"/>
                  </a:lnTo>
                  <a:lnTo>
                    <a:pt x="11543" y="3705"/>
                  </a:lnTo>
                  <a:lnTo>
                    <a:pt x="11216" y="3488"/>
                  </a:lnTo>
                  <a:lnTo>
                    <a:pt x="11385" y="3299"/>
                  </a:lnTo>
                  <a:lnTo>
                    <a:pt x="11452" y="3052"/>
                  </a:lnTo>
                  <a:lnTo>
                    <a:pt x="11206" y="2937"/>
                  </a:lnTo>
                  <a:lnTo>
                    <a:pt x="11607" y="2435"/>
                  </a:lnTo>
                  <a:lnTo>
                    <a:pt x="11922" y="1919"/>
                  </a:lnTo>
                  <a:lnTo>
                    <a:pt x="12125" y="1618"/>
                  </a:lnTo>
                  <a:lnTo>
                    <a:pt x="12081" y="1373"/>
                  </a:lnTo>
                  <a:lnTo>
                    <a:pt x="12163" y="1239"/>
                  </a:lnTo>
                  <a:lnTo>
                    <a:pt x="11812" y="1127"/>
                  </a:lnTo>
                  <a:lnTo>
                    <a:pt x="11718" y="520"/>
                  </a:lnTo>
                  <a:lnTo>
                    <a:pt x="12029" y="505"/>
                  </a:lnTo>
                  <a:lnTo>
                    <a:pt x="12393" y="280"/>
                  </a:lnTo>
                  <a:lnTo>
                    <a:pt x="12518" y="196"/>
                  </a:lnTo>
                  <a:lnTo>
                    <a:pt x="12458" y="0"/>
                  </a:lnTo>
                  <a:lnTo>
                    <a:pt x="13055" y="39"/>
                  </a:lnTo>
                  <a:lnTo>
                    <a:pt x="13516" y="115"/>
                  </a:lnTo>
                  <a:lnTo>
                    <a:pt x="13940" y="4"/>
                  </a:lnTo>
                  <a:lnTo>
                    <a:pt x="14117" y="183"/>
                  </a:lnTo>
                  <a:lnTo>
                    <a:pt x="14363" y="340"/>
                  </a:lnTo>
                  <a:lnTo>
                    <a:pt x="14830" y="406"/>
                  </a:lnTo>
                  <a:lnTo>
                    <a:pt x="15344" y="198"/>
                  </a:lnTo>
                  <a:lnTo>
                    <a:pt x="15441" y="430"/>
                  </a:lnTo>
                  <a:lnTo>
                    <a:pt x="15378" y="599"/>
                  </a:lnTo>
                  <a:lnTo>
                    <a:pt x="15427" y="768"/>
                  </a:lnTo>
                  <a:lnTo>
                    <a:pt x="15603" y="912"/>
                  </a:lnTo>
                  <a:lnTo>
                    <a:pt x="15851" y="771"/>
                  </a:lnTo>
                  <a:lnTo>
                    <a:pt x="16134" y="943"/>
                  </a:lnTo>
                  <a:lnTo>
                    <a:pt x="16159" y="1140"/>
                  </a:lnTo>
                  <a:lnTo>
                    <a:pt x="16461" y="1302"/>
                  </a:lnTo>
                  <a:lnTo>
                    <a:pt x="16585" y="1482"/>
                  </a:lnTo>
                  <a:lnTo>
                    <a:pt x="16471" y="1755"/>
                  </a:lnTo>
                  <a:lnTo>
                    <a:pt x="16515" y="1911"/>
                  </a:lnTo>
                  <a:lnTo>
                    <a:pt x="16845" y="2042"/>
                  </a:lnTo>
                  <a:lnTo>
                    <a:pt x="16948" y="2318"/>
                  </a:lnTo>
                  <a:lnTo>
                    <a:pt x="17080" y="2533"/>
                  </a:lnTo>
                  <a:lnTo>
                    <a:pt x="17386" y="2630"/>
                  </a:lnTo>
                  <a:lnTo>
                    <a:pt x="17756" y="2726"/>
                  </a:lnTo>
                  <a:lnTo>
                    <a:pt x="17942" y="2544"/>
                  </a:lnTo>
                  <a:lnTo>
                    <a:pt x="18308" y="2635"/>
                  </a:lnTo>
                  <a:lnTo>
                    <a:pt x="18494" y="2468"/>
                  </a:lnTo>
                  <a:lnTo>
                    <a:pt x="18700" y="2619"/>
                  </a:lnTo>
                  <a:lnTo>
                    <a:pt x="18776" y="2807"/>
                  </a:lnTo>
                  <a:lnTo>
                    <a:pt x="18965" y="2433"/>
                  </a:lnTo>
                  <a:lnTo>
                    <a:pt x="19543" y="2516"/>
                  </a:lnTo>
                  <a:lnTo>
                    <a:pt x="19598" y="2665"/>
                  </a:lnTo>
                  <a:lnTo>
                    <a:pt x="19780" y="2724"/>
                  </a:lnTo>
                  <a:lnTo>
                    <a:pt x="19839" y="2949"/>
                  </a:lnTo>
                  <a:lnTo>
                    <a:pt x="20138" y="3173"/>
                  </a:lnTo>
                  <a:lnTo>
                    <a:pt x="20193" y="3496"/>
                  </a:lnTo>
                  <a:lnTo>
                    <a:pt x="20361" y="3613"/>
                  </a:lnTo>
                  <a:lnTo>
                    <a:pt x="20523" y="3874"/>
                  </a:lnTo>
                  <a:lnTo>
                    <a:pt x="20619" y="4125"/>
                  </a:lnTo>
                  <a:lnTo>
                    <a:pt x="20745" y="4319"/>
                  </a:lnTo>
                  <a:lnTo>
                    <a:pt x="20841" y="4423"/>
                  </a:lnTo>
                  <a:lnTo>
                    <a:pt x="20693" y="4570"/>
                  </a:lnTo>
                  <a:lnTo>
                    <a:pt x="20643" y="4762"/>
                  </a:lnTo>
                  <a:lnTo>
                    <a:pt x="20920" y="5167"/>
                  </a:lnTo>
                  <a:lnTo>
                    <a:pt x="20868" y="5442"/>
                  </a:lnTo>
                  <a:lnTo>
                    <a:pt x="20623" y="5633"/>
                  </a:lnTo>
                  <a:lnTo>
                    <a:pt x="20703" y="5865"/>
                  </a:lnTo>
                  <a:lnTo>
                    <a:pt x="20680" y="6086"/>
                  </a:lnTo>
                  <a:lnTo>
                    <a:pt x="20533" y="6295"/>
                  </a:lnTo>
                  <a:lnTo>
                    <a:pt x="20517" y="6525"/>
                  </a:lnTo>
                  <a:lnTo>
                    <a:pt x="20419" y="6665"/>
                  </a:lnTo>
                  <a:lnTo>
                    <a:pt x="20088" y="6679"/>
                  </a:lnTo>
                  <a:lnTo>
                    <a:pt x="19920" y="6529"/>
                  </a:lnTo>
                  <a:lnTo>
                    <a:pt x="19804" y="6647"/>
                  </a:lnTo>
                  <a:lnTo>
                    <a:pt x="19627" y="6865"/>
                  </a:lnTo>
                  <a:lnTo>
                    <a:pt x="19515" y="7036"/>
                  </a:lnTo>
                  <a:lnTo>
                    <a:pt x="19350" y="7138"/>
                  </a:lnTo>
                  <a:lnTo>
                    <a:pt x="19087" y="7179"/>
                  </a:lnTo>
                  <a:lnTo>
                    <a:pt x="19074" y="7446"/>
                  </a:lnTo>
                  <a:lnTo>
                    <a:pt x="19106" y="7651"/>
                  </a:lnTo>
                  <a:lnTo>
                    <a:pt x="19243" y="7828"/>
                  </a:lnTo>
                  <a:lnTo>
                    <a:pt x="19285" y="8000"/>
                  </a:lnTo>
                  <a:lnTo>
                    <a:pt x="19151" y="8139"/>
                  </a:lnTo>
                  <a:lnTo>
                    <a:pt x="19226" y="8250"/>
                  </a:lnTo>
                  <a:lnTo>
                    <a:pt x="19391" y="8166"/>
                  </a:lnTo>
                  <a:lnTo>
                    <a:pt x="19531" y="8395"/>
                  </a:lnTo>
                  <a:lnTo>
                    <a:pt x="19725" y="8672"/>
                  </a:lnTo>
                  <a:lnTo>
                    <a:pt x="19919" y="8855"/>
                  </a:lnTo>
                  <a:lnTo>
                    <a:pt x="19999" y="9075"/>
                  </a:lnTo>
                  <a:lnTo>
                    <a:pt x="19972" y="9320"/>
                  </a:lnTo>
                  <a:lnTo>
                    <a:pt x="20178" y="9466"/>
                  </a:lnTo>
                  <a:lnTo>
                    <a:pt x="20357" y="9556"/>
                  </a:lnTo>
                  <a:lnTo>
                    <a:pt x="20434" y="9749"/>
                  </a:lnTo>
                  <a:lnTo>
                    <a:pt x="20362" y="9929"/>
                  </a:lnTo>
                  <a:lnTo>
                    <a:pt x="20384" y="10159"/>
                  </a:lnTo>
                  <a:lnTo>
                    <a:pt x="20438" y="10306"/>
                  </a:lnTo>
                  <a:lnTo>
                    <a:pt x="20748" y="10376"/>
                  </a:lnTo>
                  <a:lnTo>
                    <a:pt x="20887" y="10497"/>
                  </a:lnTo>
                  <a:lnTo>
                    <a:pt x="21165" y="10524"/>
                  </a:lnTo>
                  <a:lnTo>
                    <a:pt x="21500" y="10511"/>
                  </a:lnTo>
                  <a:lnTo>
                    <a:pt x="21600" y="10602"/>
                  </a:lnTo>
                  <a:lnTo>
                    <a:pt x="21576" y="10894"/>
                  </a:lnTo>
                  <a:lnTo>
                    <a:pt x="21446" y="10987"/>
                  </a:lnTo>
                  <a:lnTo>
                    <a:pt x="21145" y="11091"/>
                  </a:lnTo>
                  <a:lnTo>
                    <a:pt x="21136" y="11340"/>
                  </a:lnTo>
                  <a:lnTo>
                    <a:pt x="20993" y="11648"/>
                  </a:lnTo>
                  <a:lnTo>
                    <a:pt x="20861" y="11902"/>
                  </a:lnTo>
                  <a:lnTo>
                    <a:pt x="20714" y="12099"/>
                  </a:lnTo>
                  <a:lnTo>
                    <a:pt x="20559" y="12227"/>
                  </a:lnTo>
                  <a:lnTo>
                    <a:pt x="20515" y="12505"/>
                  </a:lnTo>
                  <a:lnTo>
                    <a:pt x="20377" y="12669"/>
                  </a:lnTo>
                  <a:lnTo>
                    <a:pt x="20088" y="12686"/>
                  </a:lnTo>
                  <a:lnTo>
                    <a:pt x="19941" y="12531"/>
                  </a:lnTo>
                  <a:lnTo>
                    <a:pt x="19705" y="12609"/>
                  </a:lnTo>
                  <a:lnTo>
                    <a:pt x="19534" y="12803"/>
                  </a:lnTo>
                  <a:lnTo>
                    <a:pt x="19401" y="13087"/>
                  </a:lnTo>
                  <a:lnTo>
                    <a:pt x="19230" y="13350"/>
                  </a:lnTo>
                  <a:lnTo>
                    <a:pt x="19062" y="13561"/>
                  </a:lnTo>
                  <a:lnTo>
                    <a:pt x="18889" y="13653"/>
                  </a:lnTo>
                  <a:lnTo>
                    <a:pt x="18898" y="13815"/>
                  </a:lnTo>
                  <a:lnTo>
                    <a:pt x="19043" y="13915"/>
                  </a:lnTo>
                  <a:lnTo>
                    <a:pt x="19097" y="14084"/>
                  </a:lnTo>
                  <a:lnTo>
                    <a:pt x="19140" y="14242"/>
                  </a:lnTo>
                  <a:lnTo>
                    <a:pt x="19294" y="14260"/>
                  </a:lnTo>
                  <a:lnTo>
                    <a:pt x="19464" y="14443"/>
                  </a:lnTo>
                  <a:lnTo>
                    <a:pt x="19624" y="14622"/>
                  </a:lnTo>
                  <a:lnTo>
                    <a:pt x="19861" y="14711"/>
                  </a:lnTo>
                  <a:lnTo>
                    <a:pt x="20079" y="14774"/>
                  </a:lnTo>
                  <a:lnTo>
                    <a:pt x="20237" y="14790"/>
                  </a:lnTo>
                  <a:lnTo>
                    <a:pt x="20350" y="15017"/>
                  </a:lnTo>
                  <a:lnTo>
                    <a:pt x="20281" y="15277"/>
                  </a:lnTo>
                  <a:lnTo>
                    <a:pt x="20240" y="15521"/>
                  </a:lnTo>
                  <a:lnTo>
                    <a:pt x="20135" y="15807"/>
                  </a:lnTo>
                  <a:lnTo>
                    <a:pt x="20065" y="15934"/>
                  </a:lnTo>
                  <a:lnTo>
                    <a:pt x="19847" y="16044"/>
                  </a:lnTo>
                  <a:lnTo>
                    <a:pt x="19666" y="16208"/>
                  </a:lnTo>
                  <a:lnTo>
                    <a:pt x="19461" y="16465"/>
                  </a:lnTo>
                  <a:lnTo>
                    <a:pt x="19671" y="16691"/>
                  </a:lnTo>
                  <a:lnTo>
                    <a:pt x="19791" y="16946"/>
                  </a:lnTo>
                  <a:lnTo>
                    <a:pt x="19899" y="17225"/>
                  </a:lnTo>
                  <a:lnTo>
                    <a:pt x="20053" y="17432"/>
                  </a:lnTo>
                  <a:lnTo>
                    <a:pt x="20267" y="17416"/>
                  </a:lnTo>
                  <a:lnTo>
                    <a:pt x="20550" y="17305"/>
                  </a:lnTo>
                  <a:lnTo>
                    <a:pt x="20741" y="17417"/>
                  </a:lnTo>
                  <a:lnTo>
                    <a:pt x="20916" y="17612"/>
                  </a:lnTo>
                  <a:lnTo>
                    <a:pt x="20983" y="17916"/>
                  </a:lnTo>
                  <a:lnTo>
                    <a:pt x="20962" y="18320"/>
                  </a:lnTo>
                  <a:lnTo>
                    <a:pt x="20836" y="18508"/>
                  </a:lnTo>
                  <a:lnTo>
                    <a:pt x="20690" y="18553"/>
                  </a:lnTo>
                  <a:lnTo>
                    <a:pt x="20622" y="18704"/>
                  </a:lnTo>
                  <a:lnTo>
                    <a:pt x="20700" y="18921"/>
                  </a:lnTo>
                  <a:lnTo>
                    <a:pt x="20730" y="19133"/>
                  </a:lnTo>
                  <a:lnTo>
                    <a:pt x="20642" y="19290"/>
                  </a:lnTo>
                  <a:lnTo>
                    <a:pt x="20432" y="19384"/>
                  </a:lnTo>
                  <a:lnTo>
                    <a:pt x="20188" y="19330"/>
                  </a:lnTo>
                  <a:lnTo>
                    <a:pt x="19968" y="19183"/>
                  </a:lnTo>
                  <a:lnTo>
                    <a:pt x="19821" y="19032"/>
                  </a:lnTo>
                  <a:lnTo>
                    <a:pt x="19776" y="18813"/>
                  </a:lnTo>
                  <a:lnTo>
                    <a:pt x="19686" y="18672"/>
                  </a:lnTo>
                  <a:lnTo>
                    <a:pt x="19495" y="18494"/>
                  </a:lnTo>
                  <a:lnTo>
                    <a:pt x="19248" y="18445"/>
                  </a:lnTo>
                  <a:lnTo>
                    <a:pt x="19055" y="18513"/>
                  </a:lnTo>
                  <a:lnTo>
                    <a:pt x="18826" y="18654"/>
                  </a:lnTo>
                  <a:lnTo>
                    <a:pt x="18530" y="18756"/>
                  </a:lnTo>
                  <a:lnTo>
                    <a:pt x="18379" y="18614"/>
                  </a:lnTo>
                  <a:lnTo>
                    <a:pt x="17906" y="18690"/>
                  </a:lnTo>
                  <a:lnTo>
                    <a:pt x="17762" y="18864"/>
                  </a:lnTo>
                  <a:lnTo>
                    <a:pt x="17579" y="19235"/>
                  </a:lnTo>
                  <a:lnTo>
                    <a:pt x="17374" y="19532"/>
                  </a:lnTo>
                  <a:lnTo>
                    <a:pt x="17317" y="19865"/>
                  </a:lnTo>
                  <a:lnTo>
                    <a:pt x="17251" y="20195"/>
                  </a:lnTo>
                  <a:lnTo>
                    <a:pt x="17047" y="20410"/>
                  </a:lnTo>
                  <a:lnTo>
                    <a:pt x="16878" y="20584"/>
                  </a:lnTo>
                  <a:lnTo>
                    <a:pt x="16646" y="20787"/>
                  </a:lnTo>
                  <a:lnTo>
                    <a:pt x="16328" y="20730"/>
                  </a:lnTo>
                  <a:lnTo>
                    <a:pt x="16131" y="20627"/>
                  </a:lnTo>
                  <a:lnTo>
                    <a:pt x="16211" y="20391"/>
                  </a:lnTo>
                  <a:lnTo>
                    <a:pt x="16161" y="20218"/>
                  </a:lnTo>
                  <a:lnTo>
                    <a:pt x="15887" y="20184"/>
                  </a:lnTo>
                  <a:lnTo>
                    <a:pt x="15668" y="20117"/>
                  </a:lnTo>
                  <a:lnTo>
                    <a:pt x="15526" y="20261"/>
                  </a:lnTo>
                  <a:lnTo>
                    <a:pt x="15339" y="20419"/>
                  </a:lnTo>
                  <a:lnTo>
                    <a:pt x="15070" y="20448"/>
                  </a:lnTo>
                  <a:lnTo>
                    <a:pt x="14645" y="20444"/>
                  </a:lnTo>
                  <a:lnTo>
                    <a:pt x="14413" y="20347"/>
                  </a:lnTo>
                  <a:lnTo>
                    <a:pt x="14216" y="20283"/>
                  </a:lnTo>
                  <a:lnTo>
                    <a:pt x="13980" y="20506"/>
                  </a:lnTo>
                  <a:lnTo>
                    <a:pt x="13721" y="20491"/>
                  </a:lnTo>
                  <a:lnTo>
                    <a:pt x="13345" y="20559"/>
                  </a:lnTo>
                  <a:lnTo>
                    <a:pt x="13160" y="20736"/>
                  </a:lnTo>
                  <a:lnTo>
                    <a:pt x="12963" y="20878"/>
                  </a:lnTo>
                  <a:lnTo>
                    <a:pt x="12867" y="21131"/>
                  </a:lnTo>
                  <a:lnTo>
                    <a:pt x="12633" y="21209"/>
                  </a:lnTo>
                  <a:lnTo>
                    <a:pt x="12487" y="21372"/>
                  </a:lnTo>
                  <a:lnTo>
                    <a:pt x="12375" y="21600"/>
                  </a:lnTo>
                  <a:lnTo>
                    <a:pt x="11963" y="21447"/>
                  </a:lnTo>
                  <a:lnTo>
                    <a:pt x="11660" y="21264"/>
                  </a:lnTo>
                  <a:lnTo>
                    <a:pt x="11383" y="21036"/>
                  </a:lnTo>
                  <a:lnTo>
                    <a:pt x="11603" y="20724"/>
                  </a:lnTo>
                  <a:lnTo>
                    <a:pt x="11871" y="20570"/>
                  </a:lnTo>
                  <a:lnTo>
                    <a:pt x="12083" y="20315"/>
                  </a:lnTo>
                  <a:lnTo>
                    <a:pt x="12110" y="20094"/>
                  </a:lnTo>
                  <a:lnTo>
                    <a:pt x="12296" y="19958"/>
                  </a:lnTo>
                  <a:lnTo>
                    <a:pt x="12161" y="19755"/>
                  </a:lnTo>
                  <a:lnTo>
                    <a:pt x="12038" y="19611"/>
                  </a:lnTo>
                  <a:lnTo>
                    <a:pt x="12172" y="19331"/>
                  </a:lnTo>
                  <a:lnTo>
                    <a:pt x="12246" y="19085"/>
                  </a:lnTo>
                  <a:lnTo>
                    <a:pt x="12032" y="18994"/>
                  </a:lnTo>
                  <a:lnTo>
                    <a:pt x="11888" y="18900"/>
                  </a:lnTo>
                  <a:lnTo>
                    <a:pt x="11915" y="18633"/>
                  </a:lnTo>
                  <a:lnTo>
                    <a:pt x="11978" y="18398"/>
                  </a:lnTo>
                  <a:lnTo>
                    <a:pt x="11906" y="18190"/>
                  </a:lnTo>
                  <a:lnTo>
                    <a:pt x="11636" y="18195"/>
                  </a:lnTo>
                  <a:lnTo>
                    <a:pt x="11391" y="18199"/>
                  </a:lnTo>
                  <a:lnTo>
                    <a:pt x="11178" y="17988"/>
                  </a:lnTo>
                  <a:lnTo>
                    <a:pt x="10928" y="17900"/>
                  </a:lnTo>
                  <a:lnTo>
                    <a:pt x="10710" y="18039"/>
                  </a:lnTo>
                  <a:lnTo>
                    <a:pt x="10466" y="18109"/>
                  </a:lnTo>
                  <a:lnTo>
                    <a:pt x="10073" y="17989"/>
                  </a:lnTo>
                  <a:lnTo>
                    <a:pt x="9824" y="17935"/>
                  </a:lnTo>
                  <a:lnTo>
                    <a:pt x="9807" y="18229"/>
                  </a:lnTo>
                  <a:lnTo>
                    <a:pt x="9655" y="18204"/>
                  </a:lnTo>
                  <a:lnTo>
                    <a:pt x="9623" y="17939"/>
                  </a:lnTo>
                  <a:lnTo>
                    <a:pt x="9517" y="17798"/>
                  </a:lnTo>
                  <a:lnTo>
                    <a:pt x="9261" y="17852"/>
                  </a:lnTo>
                  <a:lnTo>
                    <a:pt x="9047" y="17869"/>
                  </a:lnTo>
                  <a:lnTo>
                    <a:pt x="8822" y="17770"/>
                  </a:lnTo>
                  <a:lnTo>
                    <a:pt x="8474" y="17609"/>
                  </a:lnTo>
                  <a:lnTo>
                    <a:pt x="8191" y="17531"/>
                  </a:lnTo>
                  <a:lnTo>
                    <a:pt x="7874" y="17558"/>
                  </a:lnTo>
                  <a:lnTo>
                    <a:pt x="7675" y="17637"/>
                  </a:lnTo>
                  <a:lnTo>
                    <a:pt x="7404" y="17663"/>
                  </a:lnTo>
                  <a:lnTo>
                    <a:pt x="7127" y="17592"/>
                  </a:lnTo>
                  <a:lnTo>
                    <a:pt x="7019" y="17468"/>
                  </a:lnTo>
                  <a:lnTo>
                    <a:pt x="7001" y="17324"/>
                  </a:lnTo>
                  <a:lnTo>
                    <a:pt x="6772" y="17319"/>
                  </a:lnTo>
                  <a:lnTo>
                    <a:pt x="6645" y="17571"/>
                  </a:lnTo>
                  <a:lnTo>
                    <a:pt x="6091" y="17398"/>
                  </a:lnTo>
                  <a:lnTo>
                    <a:pt x="5785" y="17221"/>
                  </a:lnTo>
                  <a:lnTo>
                    <a:pt x="5590" y="17110"/>
                  </a:lnTo>
                  <a:lnTo>
                    <a:pt x="5349" y="17236"/>
                  </a:lnTo>
                  <a:lnTo>
                    <a:pt x="5296" y="17405"/>
                  </a:lnTo>
                  <a:lnTo>
                    <a:pt x="4889" y="17276"/>
                  </a:lnTo>
                  <a:lnTo>
                    <a:pt x="4606" y="17232"/>
                  </a:lnTo>
                  <a:lnTo>
                    <a:pt x="4349" y="17063"/>
                  </a:lnTo>
                  <a:lnTo>
                    <a:pt x="4067" y="16983"/>
                  </a:lnTo>
                  <a:lnTo>
                    <a:pt x="3769" y="16869"/>
                  </a:lnTo>
                  <a:lnTo>
                    <a:pt x="3438" y="16747"/>
                  </a:lnTo>
                  <a:lnTo>
                    <a:pt x="3237" y="16653"/>
                  </a:lnTo>
                  <a:lnTo>
                    <a:pt x="3146" y="16807"/>
                  </a:lnTo>
                  <a:lnTo>
                    <a:pt x="3045" y="16896"/>
                  </a:lnTo>
                  <a:lnTo>
                    <a:pt x="2768" y="16741"/>
                  </a:lnTo>
                  <a:lnTo>
                    <a:pt x="2363" y="16437"/>
                  </a:lnTo>
                  <a:lnTo>
                    <a:pt x="2168" y="16086"/>
                  </a:lnTo>
                  <a:lnTo>
                    <a:pt x="2007" y="15774"/>
                  </a:lnTo>
                  <a:lnTo>
                    <a:pt x="1884" y="15643"/>
                  </a:lnTo>
                  <a:lnTo>
                    <a:pt x="1710" y="15480"/>
                  </a:lnTo>
                  <a:lnTo>
                    <a:pt x="1576" y="15278"/>
                  </a:lnTo>
                  <a:lnTo>
                    <a:pt x="1425" y="15125"/>
                  </a:lnTo>
                  <a:lnTo>
                    <a:pt x="1217" y="14776"/>
                  </a:lnTo>
                  <a:lnTo>
                    <a:pt x="950" y="14634"/>
                  </a:lnTo>
                  <a:lnTo>
                    <a:pt x="777" y="14622"/>
                  </a:lnTo>
                  <a:lnTo>
                    <a:pt x="604" y="14401"/>
                  </a:lnTo>
                  <a:lnTo>
                    <a:pt x="797" y="14162"/>
                  </a:lnTo>
                  <a:cubicBezTo>
                    <a:pt x="797" y="14092"/>
                    <a:pt x="763" y="14027"/>
                    <a:pt x="704" y="13987"/>
                  </a:cubicBezTo>
                  <a:cubicBezTo>
                    <a:pt x="620" y="13930"/>
                    <a:pt x="507" y="13934"/>
                    <a:pt x="428" y="13997"/>
                  </a:cubicBezTo>
                  <a:lnTo>
                    <a:pt x="141" y="13854"/>
                  </a:lnTo>
                  <a:lnTo>
                    <a:pt x="0" y="13696"/>
                  </a:lnTo>
                  <a:lnTo>
                    <a:pt x="73" y="135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6" name="AutoShape 29">
              <a:extLst>
                <a:ext uri="{FF2B5EF4-FFF2-40B4-BE49-F238E27FC236}">
                  <a16:creationId xmlns:a16="http://schemas.microsoft.com/office/drawing/2014/main" id="{E25F5552-D961-45AA-92EF-D294D735D8E5}"/>
                </a:ext>
              </a:extLst>
            </p:cNvPr>
            <p:cNvSpPr>
              <a:spLocks/>
            </p:cNvSpPr>
            <p:nvPr/>
          </p:nvSpPr>
          <p:spPr bwMode="auto">
            <a:xfrm>
              <a:off x="4372766" y="6618602"/>
              <a:ext cx="1229954" cy="13495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 y="10574"/>
                  </a:moveTo>
                  <a:lnTo>
                    <a:pt x="351" y="9671"/>
                  </a:lnTo>
                  <a:lnTo>
                    <a:pt x="234" y="9116"/>
                  </a:lnTo>
                  <a:lnTo>
                    <a:pt x="0" y="8657"/>
                  </a:lnTo>
                  <a:lnTo>
                    <a:pt x="174" y="7781"/>
                  </a:lnTo>
                  <a:lnTo>
                    <a:pt x="672" y="7314"/>
                  </a:lnTo>
                  <a:lnTo>
                    <a:pt x="1300" y="7139"/>
                  </a:lnTo>
                  <a:lnTo>
                    <a:pt x="1432" y="6514"/>
                  </a:lnTo>
                  <a:lnTo>
                    <a:pt x="2109" y="6166"/>
                  </a:lnTo>
                  <a:lnTo>
                    <a:pt x="2633" y="5599"/>
                  </a:lnTo>
                  <a:lnTo>
                    <a:pt x="3570" y="5398"/>
                  </a:lnTo>
                  <a:lnTo>
                    <a:pt x="4458" y="5438"/>
                  </a:lnTo>
                  <a:lnTo>
                    <a:pt x="5228" y="4802"/>
                  </a:lnTo>
                  <a:lnTo>
                    <a:pt x="6259" y="5281"/>
                  </a:lnTo>
                  <a:lnTo>
                    <a:pt x="7532" y="5274"/>
                  </a:lnTo>
                  <a:lnTo>
                    <a:pt x="8252" y="5261"/>
                  </a:lnTo>
                  <a:lnTo>
                    <a:pt x="9267" y="4381"/>
                  </a:lnTo>
                  <a:lnTo>
                    <a:pt x="9960" y="4675"/>
                  </a:lnTo>
                  <a:lnTo>
                    <a:pt x="10949" y="4778"/>
                  </a:lnTo>
                  <a:lnTo>
                    <a:pt x="11099" y="5265"/>
                  </a:lnTo>
                  <a:lnTo>
                    <a:pt x="10739" y="5825"/>
                  </a:lnTo>
                  <a:lnTo>
                    <a:pt x="11172" y="6109"/>
                  </a:lnTo>
                  <a:lnTo>
                    <a:pt x="11975" y="6224"/>
                  </a:lnTo>
                  <a:lnTo>
                    <a:pt x="13592" y="4702"/>
                  </a:lnTo>
                  <a:lnTo>
                    <a:pt x="13943" y="2910"/>
                  </a:lnTo>
                  <a:lnTo>
                    <a:pt x="14690" y="1958"/>
                  </a:lnTo>
                  <a:lnTo>
                    <a:pt x="15415" y="606"/>
                  </a:lnTo>
                  <a:lnTo>
                    <a:pt x="16983" y="333"/>
                  </a:lnTo>
                  <a:lnTo>
                    <a:pt x="17498" y="780"/>
                  </a:lnTo>
                  <a:lnTo>
                    <a:pt x="18156" y="457"/>
                  </a:lnTo>
                  <a:lnTo>
                    <a:pt x="19069" y="0"/>
                  </a:lnTo>
                  <a:lnTo>
                    <a:pt x="19919" y="44"/>
                  </a:lnTo>
                  <a:lnTo>
                    <a:pt x="20660" y="506"/>
                  </a:lnTo>
                  <a:lnTo>
                    <a:pt x="21225" y="1522"/>
                  </a:lnTo>
                  <a:lnTo>
                    <a:pt x="21564" y="2039"/>
                  </a:lnTo>
                  <a:lnTo>
                    <a:pt x="21600" y="2521"/>
                  </a:lnTo>
                  <a:lnTo>
                    <a:pt x="21577" y="3528"/>
                  </a:lnTo>
                  <a:lnTo>
                    <a:pt x="21359" y="4139"/>
                  </a:lnTo>
                  <a:lnTo>
                    <a:pt x="21024" y="4577"/>
                  </a:lnTo>
                  <a:lnTo>
                    <a:pt x="20765" y="5071"/>
                  </a:lnTo>
                  <a:lnTo>
                    <a:pt x="20213" y="5590"/>
                  </a:lnTo>
                  <a:lnTo>
                    <a:pt x="19734" y="5760"/>
                  </a:lnTo>
                  <a:lnTo>
                    <a:pt x="19640" y="6237"/>
                  </a:lnTo>
                  <a:lnTo>
                    <a:pt x="19690" y="6787"/>
                  </a:lnTo>
                  <a:lnTo>
                    <a:pt x="19621" y="7239"/>
                  </a:lnTo>
                  <a:lnTo>
                    <a:pt x="20514" y="7911"/>
                  </a:lnTo>
                  <a:lnTo>
                    <a:pt x="20575" y="8361"/>
                  </a:lnTo>
                  <a:lnTo>
                    <a:pt x="20509" y="9243"/>
                  </a:lnTo>
                  <a:lnTo>
                    <a:pt x="20121" y="9926"/>
                  </a:lnTo>
                  <a:lnTo>
                    <a:pt x="19856" y="10464"/>
                  </a:lnTo>
                  <a:lnTo>
                    <a:pt x="19448" y="10880"/>
                  </a:lnTo>
                  <a:lnTo>
                    <a:pt x="19075" y="11275"/>
                  </a:lnTo>
                  <a:lnTo>
                    <a:pt x="19062" y="11851"/>
                  </a:lnTo>
                  <a:lnTo>
                    <a:pt x="19245" y="12487"/>
                  </a:lnTo>
                  <a:lnTo>
                    <a:pt x="19469" y="13196"/>
                  </a:lnTo>
                  <a:lnTo>
                    <a:pt x="19785" y="14034"/>
                  </a:lnTo>
                  <a:lnTo>
                    <a:pt x="20192" y="14827"/>
                  </a:lnTo>
                  <a:lnTo>
                    <a:pt x="20564" y="15628"/>
                  </a:lnTo>
                  <a:lnTo>
                    <a:pt x="21061" y="16281"/>
                  </a:lnTo>
                  <a:lnTo>
                    <a:pt x="21479" y="16790"/>
                  </a:lnTo>
                  <a:lnTo>
                    <a:pt x="21523" y="17420"/>
                  </a:lnTo>
                  <a:lnTo>
                    <a:pt x="21203" y="17802"/>
                  </a:lnTo>
                  <a:lnTo>
                    <a:pt x="20652" y="17981"/>
                  </a:lnTo>
                  <a:lnTo>
                    <a:pt x="19916" y="18409"/>
                  </a:lnTo>
                  <a:lnTo>
                    <a:pt x="19572" y="18851"/>
                  </a:lnTo>
                  <a:lnTo>
                    <a:pt x="19674" y="19574"/>
                  </a:lnTo>
                  <a:lnTo>
                    <a:pt x="20514" y="20257"/>
                  </a:lnTo>
                  <a:lnTo>
                    <a:pt x="21171" y="20303"/>
                  </a:lnTo>
                  <a:lnTo>
                    <a:pt x="21048" y="19557"/>
                  </a:lnTo>
                  <a:lnTo>
                    <a:pt x="21130" y="18801"/>
                  </a:lnTo>
                  <a:lnTo>
                    <a:pt x="21532" y="18451"/>
                  </a:lnTo>
                  <a:lnTo>
                    <a:pt x="21589" y="19041"/>
                  </a:lnTo>
                  <a:lnTo>
                    <a:pt x="21437" y="19662"/>
                  </a:lnTo>
                  <a:lnTo>
                    <a:pt x="21584" y="20348"/>
                  </a:lnTo>
                  <a:lnTo>
                    <a:pt x="21327" y="20690"/>
                  </a:lnTo>
                  <a:lnTo>
                    <a:pt x="20449" y="21044"/>
                  </a:lnTo>
                  <a:lnTo>
                    <a:pt x="19919" y="21022"/>
                  </a:lnTo>
                  <a:lnTo>
                    <a:pt x="19204" y="20764"/>
                  </a:lnTo>
                  <a:lnTo>
                    <a:pt x="18741" y="20871"/>
                  </a:lnTo>
                  <a:lnTo>
                    <a:pt x="18268" y="20960"/>
                  </a:lnTo>
                  <a:lnTo>
                    <a:pt x="17480" y="21048"/>
                  </a:lnTo>
                  <a:lnTo>
                    <a:pt x="17339" y="20414"/>
                  </a:lnTo>
                  <a:lnTo>
                    <a:pt x="16211" y="20296"/>
                  </a:lnTo>
                  <a:lnTo>
                    <a:pt x="15528" y="20258"/>
                  </a:lnTo>
                  <a:lnTo>
                    <a:pt x="15005" y="20683"/>
                  </a:lnTo>
                  <a:lnTo>
                    <a:pt x="14288" y="20344"/>
                  </a:lnTo>
                  <a:lnTo>
                    <a:pt x="14033" y="19822"/>
                  </a:lnTo>
                  <a:lnTo>
                    <a:pt x="13284" y="19764"/>
                  </a:lnTo>
                  <a:lnTo>
                    <a:pt x="12596" y="19941"/>
                  </a:lnTo>
                  <a:lnTo>
                    <a:pt x="12084" y="19653"/>
                  </a:lnTo>
                  <a:lnTo>
                    <a:pt x="11238" y="19984"/>
                  </a:lnTo>
                  <a:lnTo>
                    <a:pt x="10378" y="20304"/>
                  </a:lnTo>
                  <a:lnTo>
                    <a:pt x="9543" y="20569"/>
                  </a:lnTo>
                  <a:lnTo>
                    <a:pt x="9608" y="21114"/>
                  </a:lnTo>
                  <a:lnTo>
                    <a:pt x="9369" y="21524"/>
                  </a:lnTo>
                  <a:lnTo>
                    <a:pt x="8913" y="21222"/>
                  </a:lnTo>
                  <a:lnTo>
                    <a:pt x="8172" y="21301"/>
                  </a:lnTo>
                  <a:lnTo>
                    <a:pt x="7698" y="21313"/>
                  </a:lnTo>
                  <a:lnTo>
                    <a:pt x="6871" y="21600"/>
                  </a:lnTo>
                  <a:lnTo>
                    <a:pt x="6284" y="20863"/>
                  </a:lnTo>
                  <a:lnTo>
                    <a:pt x="5480" y="20134"/>
                  </a:lnTo>
                  <a:lnTo>
                    <a:pt x="4708" y="19887"/>
                  </a:lnTo>
                  <a:lnTo>
                    <a:pt x="4441" y="19111"/>
                  </a:lnTo>
                  <a:lnTo>
                    <a:pt x="4106" y="18533"/>
                  </a:lnTo>
                  <a:lnTo>
                    <a:pt x="3615" y="18024"/>
                  </a:lnTo>
                  <a:lnTo>
                    <a:pt x="3400" y="17324"/>
                  </a:lnTo>
                  <a:lnTo>
                    <a:pt x="3415" y="16852"/>
                  </a:lnTo>
                  <a:lnTo>
                    <a:pt x="3063" y="16219"/>
                  </a:lnTo>
                  <a:lnTo>
                    <a:pt x="2937" y="15743"/>
                  </a:lnTo>
                  <a:lnTo>
                    <a:pt x="3366" y="15215"/>
                  </a:lnTo>
                  <a:lnTo>
                    <a:pt x="3505" y="14783"/>
                  </a:lnTo>
                  <a:lnTo>
                    <a:pt x="3411" y="14297"/>
                  </a:lnTo>
                  <a:lnTo>
                    <a:pt x="3817" y="14054"/>
                  </a:lnTo>
                  <a:lnTo>
                    <a:pt x="3562" y="13367"/>
                  </a:lnTo>
                  <a:lnTo>
                    <a:pt x="3938" y="12792"/>
                  </a:lnTo>
                  <a:lnTo>
                    <a:pt x="4474" y="12427"/>
                  </a:lnTo>
                  <a:lnTo>
                    <a:pt x="3947" y="12054"/>
                  </a:lnTo>
                  <a:lnTo>
                    <a:pt x="3058" y="11933"/>
                  </a:lnTo>
                  <a:lnTo>
                    <a:pt x="2645" y="11296"/>
                  </a:lnTo>
                  <a:lnTo>
                    <a:pt x="1849" y="11088"/>
                  </a:lnTo>
                  <a:lnTo>
                    <a:pt x="1092" y="1057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7" name="AutoShape 30">
              <a:extLst>
                <a:ext uri="{FF2B5EF4-FFF2-40B4-BE49-F238E27FC236}">
                  <a16:creationId xmlns:a16="http://schemas.microsoft.com/office/drawing/2014/main" id="{DFD9BC0E-6D82-42F3-940F-93ED280EFE7E}"/>
                </a:ext>
              </a:extLst>
            </p:cNvPr>
            <p:cNvSpPr>
              <a:spLocks/>
            </p:cNvSpPr>
            <p:nvPr/>
          </p:nvSpPr>
          <p:spPr bwMode="auto">
            <a:xfrm>
              <a:off x="0" y="5795214"/>
              <a:ext cx="4774592" cy="27300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99" y="17476"/>
                  </a:moveTo>
                  <a:lnTo>
                    <a:pt x="21069" y="17882"/>
                  </a:lnTo>
                  <a:lnTo>
                    <a:pt x="20844" y="18141"/>
                  </a:lnTo>
                  <a:lnTo>
                    <a:pt x="20649" y="18363"/>
                  </a:lnTo>
                  <a:lnTo>
                    <a:pt x="20483" y="18795"/>
                  </a:lnTo>
                  <a:lnTo>
                    <a:pt x="20344" y="19182"/>
                  </a:lnTo>
                  <a:lnTo>
                    <a:pt x="20304" y="19509"/>
                  </a:lnTo>
                  <a:lnTo>
                    <a:pt x="20143" y="19770"/>
                  </a:lnTo>
                  <a:lnTo>
                    <a:pt x="20075" y="20032"/>
                  </a:lnTo>
                  <a:lnTo>
                    <a:pt x="20096" y="20248"/>
                  </a:lnTo>
                  <a:lnTo>
                    <a:pt x="19989" y="20343"/>
                  </a:lnTo>
                  <a:lnTo>
                    <a:pt x="19857" y="20389"/>
                  </a:lnTo>
                  <a:lnTo>
                    <a:pt x="19762" y="20599"/>
                  </a:lnTo>
                  <a:lnTo>
                    <a:pt x="19644" y="20702"/>
                  </a:lnTo>
                  <a:lnTo>
                    <a:pt x="19591" y="20918"/>
                  </a:lnTo>
                  <a:lnTo>
                    <a:pt x="19508" y="21006"/>
                  </a:lnTo>
                  <a:lnTo>
                    <a:pt x="19377" y="20980"/>
                  </a:lnTo>
                  <a:lnTo>
                    <a:pt x="19281" y="21224"/>
                  </a:lnTo>
                  <a:lnTo>
                    <a:pt x="19232" y="21385"/>
                  </a:lnTo>
                  <a:lnTo>
                    <a:pt x="19066" y="21485"/>
                  </a:lnTo>
                  <a:lnTo>
                    <a:pt x="18922" y="21595"/>
                  </a:lnTo>
                  <a:lnTo>
                    <a:pt x="18702" y="21600"/>
                  </a:lnTo>
                  <a:lnTo>
                    <a:pt x="18589" y="21236"/>
                  </a:lnTo>
                  <a:lnTo>
                    <a:pt x="18564" y="20962"/>
                  </a:lnTo>
                  <a:lnTo>
                    <a:pt x="18441" y="20604"/>
                  </a:lnTo>
                  <a:lnTo>
                    <a:pt x="18263" y="20482"/>
                  </a:lnTo>
                  <a:lnTo>
                    <a:pt x="18046" y="20435"/>
                  </a:lnTo>
                  <a:lnTo>
                    <a:pt x="17799" y="20385"/>
                  </a:lnTo>
                  <a:cubicBezTo>
                    <a:pt x="17737" y="20300"/>
                    <a:pt x="17663" y="20245"/>
                    <a:pt x="17585" y="20225"/>
                  </a:cubicBezTo>
                  <a:cubicBezTo>
                    <a:pt x="17514" y="20208"/>
                    <a:pt x="17443" y="20220"/>
                    <a:pt x="17375" y="20260"/>
                  </a:cubicBezTo>
                  <a:lnTo>
                    <a:pt x="17229" y="20466"/>
                  </a:lnTo>
                  <a:lnTo>
                    <a:pt x="17083" y="20874"/>
                  </a:lnTo>
                  <a:lnTo>
                    <a:pt x="16962" y="21013"/>
                  </a:lnTo>
                  <a:lnTo>
                    <a:pt x="16787" y="20977"/>
                  </a:lnTo>
                  <a:lnTo>
                    <a:pt x="16625" y="20971"/>
                  </a:lnTo>
                  <a:lnTo>
                    <a:pt x="16491" y="20893"/>
                  </a:lnTo>
                  <a:lnTo>
                    <a:pt x="16411" y="20654"/>
                  </a:lnTo>
                  <a:lnTo>
                    <a:pt x="16248" y="20679"/>
                  </a:lnTo>
                  <a:lnTo>
                    <a:pt x="16124" y="20621"/>
                  </a:lnTo>
                  <a:lnTo>
                    <a:pt x="16043" y="20223"/>
                  </a:lnTo>
                  <a:lnTo>
                    <a:pt x="15911" y="20054"/>
                  </a:lnTo>
                  <a:lnTo>
                    <a:pt x="15676" y="20085"/>
                  </a:lnTo>
                  <a:lnTo>
                    <a:pt x="15491" y="19893"/>
                  </a:lnTo>
                  <a:lnTo>
                    <a:pt x="15285" y="19673"/>
                  </a:lnTo>
                  <a:lnTo>
                    <a:pt x="15056" y="19686"/>
                  </a:lnTo>
                  <a:lnTo>
                    <a:pt x="14866" y="19581"/>
                  </a:lnTo>
                  <a:lnTo>
                    <a:pt x="14735" y="19478"/>
                  </a:lnTo>
                  <a:lnTo>
                    <a:pt x="14465" y="19465"/>
                  </a:lnTo>
                  <a:cubicBezTo>
                    <a:pt x="14387" y="19502"/>
                    <a:pt x="14309" y="19539"/>
                    <a:pt x="14232" y="19577"/>
                  </a:cubicBezTo>
                  <a:cubicBezTo>
                    <a:pt x="14154" y="19615"/>
                    <a:pt x="14075" y="19654"/>
                    <a:pt x="13995" y="19629"/>
                  </a:cubicBezTo>
                  <a:cubicBezTo>
                    <a:pt x="13911" y="19602"/>
                    <a:pt x="13839" y="19506"/>
                    <a:pt x="13801" y="19370"/>
                  </a:cubicBezTo>
                  <a:lnTo>
                    <a:pt x="13689" y="19175"/>
                  </a:lnTo>
                  <a:lnTo>
                    <a:pt x="13522" y="19032"/>
                  </a:lnTo>
                  <a:lnTo>
                    <a:pt x="13357" y="18871"/>
                  </a:lnTo>
                  <a:lnTo>
                    <a:pt x="13189" y="18857"/>
                  </a:lnTo>
                  <a:lnTo>
                    <a:pt x="13021" y="18857"/>
                  </a:lnTo>
                  <a:lnTo>
                    <a:pt x="12745" y="18619"/>
                  </a:lnTo>
                  <a:lnTo>
                    <a:pt x="12514" y="18384"/>
                  </a:lnTo>
                  <a:lnTo>
                    <a:pt x="12226" y="18364"/>
                  </a:lnTo>
                  <a:lnTo>
                    <a:pt x="12003" y="18384"/>
                  </a:lnTo>
                  <a:lnTo>
                    <a:pt x="11776" y="18161"/>
                  </a:lnTo>
                  <a:lnTo>
                    <a:pt x="11632" y="18055"/>
                  </a:lnTo>
                  <a:lnTo>
                    <a:pt x="11374" y="18125"/>
                  </a:lnTo>
                  <a:lnTo>
                    <a:pt x="11098" y="18069"/>
                  </a:lnTo>
                  <a:lnTo>
                    <a:pt x="10835" y="17834"/>
                  </a:lnTo>
                  <a:cubicBezTo>
                    <a:pt x="10744" y="17729"/>
                    <a:pt x="10641" y="17662"/>
                    <a:pt x="10533" y="17641"/>
                  </a:cubicBezTo>
                  <a:cubicBezTo>
                    <a:pt x="10452" y="17624"/>
                    <a:pt x="10369" y="17634"/>
                    <a:pt x="10289" y="17669"/>
                  </a:cubicBezTo>
                  <a:lnTo>
                    <a:pt x="10117" y="17935"/>
                  </a:lnTo>
                  <a:lnTo>
                    <a:pt x="9967" y="18311"/>
                  </a:lnTo>
                  <a:lnTo>
                    <a:pt x="9714" y="18461"/>
                  </a:lnTo>
                  <a:lnTo>
                    <a:pt x="9366" y="18550"/>
                  </a:lnTo>
                  <a:lnTo>
                    <a:pt x="9194" y="18851"/>
                  </a:lnTo>
                  <a:lnTo>
                    <a:pt x="8920" y="18980"/>
                  </a:lnTo>
                  <a:lnTo>
                    <a:pt x="8693" y="18875"/>
                  </a:lnTo>
                  <a:lnTo>
                    <a:pt x="8466" y="18575"/>
                  </a:lnTo>
                  <a:lnTo>
                    <a:pt x="8263" y="18480"/>
                  </a:lnTo>
                  <a:lnTo>
                    <a:pt x="8073" y="18573"/>
                  </a:lnTo>
                  <a:lnTo>
                    <a:pt x="7835" y="18629"/>
                  </a:lnTo>
                  <a:lnTo>
                    <a:pt x="7626" y="18610"/>
                  </a:lnTo>
                  <a:lnTo>
                    <a:pt x="7401" y="18567"/>
                  </a:lnTo>
                  <a:lnTo>
                    <a:pt x="7228" y="18600"/>
                  </a:lnTo>
                  <a:lnTo>
                    <a:pt x="7065" y="18739"/>
                  </a:lnTo>
                  <a:lnTo>
                    <a:pt x="6660" y="19183"/>
                  </a:lnTo>
                  <a:lnTo>
                    <a:pt x="6514" y="19561"/>
                  </a:lnTo>
                  <a:lnTo>
                    <a:pt x="6409" y="19781"/>
                  </a:lnTo>
                  <a:lnTo>
                    <a:pt x="6200" y="19981"/>
                  </a:lnTo>
                  <a:lnTo>
                    <a:pt x="6154" y="20151"/>
                  </a:lnTo>
                  <a:lnTo>
                    <a:pt x="6015" y="20107"/>
                  </a:lnTo>
                  <a:lnTo>
                    <a:pt x="5864" y="20050"/>
                  </a:lnTo>
                  <a:lnTo>
                    <a:pt x="5705" y="20182"/>
                  </a:lnTo>
                  <a:lnTo>
                    <a:pt x="5667" y="20417"/>
                  </a:lnTo>
                  <a:lnTo>
                    <a:pt x="5734" y="20739"/>
                  </a:lnTo>
                  <a:lnTo>
                    <a:pt x="5692" y="20918"/>
                  </a:lnTo>
                  <a:lnTo>
                    <a:pt x="5545" y="20907"/>
                  </a:lnTo>
                  <a:lnTo>
                    <a:pt x="5379" y="20891"/>
                  </a:lnTo>
                  <a:lnTo>
                    <a:pt x="5231" y="20961"/>
                  </a:lnTo>
                  <a:lnTo>
                    <a:pt x="5064" y="21074"/>
                  </a:lnTo>
                  <a:lnTo>
                    <a:pt x="4907" y="21049"/>
                  </a:lnTo>
                  <a:lnTo>
                    <a:pt x="4819" y="20736"/>
                  </a:lnTo>
                  <a:lnTo>
                    <a:pt x="4682" y="20470"/>
                  </a:lnTo>
                  <a:lnTo>
                    <a:pt x="4555" y="20309"/>
                  </a:lnTo>
                  <a:lnTo>
                    <a:pt x="4371" y="20174"/>
                  </a:lnTo>
                  <a:lnTo>
                    <a:pt x="4220" y="20058"/>
                  </a:lnTo>
                  <a:lnTo>
                    <a:pt x="4243" y="19760"/>
                  </a:lnTo>
                  <a:lnTo>
                    <a:pt x="4192" y="19404"/>
                  </a:lnTo>
                  <a:lnTo>
                    <a:pt x="4050" y="19142"/>
                  </a:lnTo>
                  <a:lnTo>
                    <a:pt x="3864" y="19037"/>
                  </a:lnTo>
                  <a:lnTo>
                    <a:pt x="3736" y="18983"/>
                  </a:lnTo>
                  <a:lnTo>
                    <a:pt x="3634" y="18773"/>
                  </a:lnTo>
                  <a:lnTo>
                    <a:pt x="3493" y="18631"/>
                  </a:lnTo>
                  <a:lnTo>
                    <a:pt x="3475" y="18252"/>
                  </a:lnTo>
                  <a:lnTo>
                    <a:pt x="3451" y="17779"/>
                  </a:lnTo>
                  <a:lnTo>
                    <a:pt x="3365" y="17662"/>
                  </a:lnTo>
                  <a:lnTo>
                    <a:pt x="3315" y="17459"/>
                  </a:lnTo>
                  <a:lnTo>
                    <a:pt x="3339" y="17180"/>
                  </a:lnTo>
                  <a:lnTo>
                    <a:pt x="3303" y="16905"/>
                  </a:lnTo>
                  <a:lnTo>
                    <a:pt x="3220" y="16742"/>
                  </a:lnTo>
                  <a:lnTo>
                    <a:pt x="3175" y="16374"/>
                  </a:lnTo>
                  <a:lnTo>
                    <a:pt x="3150" y="15913"/>
                  </a:lnTo>
                  <a:lnTo>
                    <a:pt x="3195" y="15568"/>
                  </a:lnTo>
                  <a:cubicBezTo>
                    <a:pt x="3206" y="15659"/>
                    <a:pt x="3231" y="15743"/>
                    <a:pt x="3267" y="15810"/>
                  </a:cubicBezTo>
                  <a:cubicBezTo>
                    <a:pt x="3310" y="15891"/>
                    <a:pt x="3368" y="15945"/>
                    <a:pt x="3430" y="15964"/>
                  </a:cubicBezTo>
                  <a:lnTo>
                    <a:pt x="3525" y="15797"/>
                  </a:lnTo>
                  <a:lnTo>
                    <a:pt x="3413" y="15563"/>
                  </a:lnTo>
                  <a:lnTo>
                    <a:pt x="3366" y="15338"/>
                  </a:lnTo>
                  <a:lnTo>
                    <a:pt x="3425" y="15123"/>
                  </a:lnTo>
                  <a:lnTo>
                    <a:pt x="3318" y="14940"/>
                  </a:lnTo>
                  <a:lnTo>
                    <a:pt x="3214" y="14677"/>
                  </a:lnTo>
                  <a:lnTo>
                    <a:pt x="3098" y="14605"/>
                  </a:lnTo>
                  <a:lnTo>
                    <a:pt x="2924" y="14562"/>
                  </a:lnTo>
                  <a:lnTo>
                    <a:pt x="2901" y="14228"/>
                  </a:lnTo>
                  <a:cubicBezTo>
                    <a:pt x="2823" y="14071"/>
                    <a:pt x="2799" y="13851"/>
                    <a:pt x="2840" y="13655"/>
                  </a:cubicBezTo>
                  <a:cubicBezTo>
                    <a:pt x="2858" y="13569"/>
                    <a:pt x="2888" y="13492"/>
                    <a:pt x="2928" y="13431"/>
                  </a:cubicBezTo>
                  <a:lnTo>
                    <a:pt x="3145" y="13267"/>
                  </a:lnTo>
                  <a:lnTo>
                    <a:pt x="3190" y="13078"/>
                  </a:lnTo>
                  <a:lnTo>
                    <a:pt x="3133" y="12194"/>
                  </a:lnTo>
                  <a:lnTo>
                    <a:pt x="2989" y="11545"/>
                  </a:lnTo>
                  <a:lnTo>
                    <a:pt x="2707" y="10776"/>
                  </a:lnTo>
                  <a:lnTo>
                    <a:pt x="2496" y="10203"/>
                  </a:lnTo>
                  <a:lnTo>
                    <a:pt x="2177" y="9658"/>
                  </a:lnTo>
                  <a:lnTo>
                    <a:pt x="1933" y="9220"/>
                  </a:lnTo>
                  <a:lnTo>
                    <a:pt x="1681" y="8451"/>
                  </a:lnTo>
                  <a:lnTo>
                    <a:pt x="1707" y="8897"/>
                  </a:lnTo>
                  <a:lnTo>
                    <a:pt x="1452" y="8559"/>
                  </a:lnTo>
                  <a:lnTo>
                    <a:pt x="1243" y="8278"/>
                  </a:lnTo>
                  <a:lnTo>
                    <a:pt x="957" y="8132"/>
                  </a:lnTo>
                  <a:lnTo>
                    <a:pt x="666" y="8019"/>
                  </a:lnTo>
                  <a:lnTo>
                    <a:pt x="332" y="7929"/>
                  </a:lnTo>
                  <a:lnTo>
                    <a:pt x="95" y="7917"/>
                  </a:lnTo>
                  <a:lnTo>
                    <a:pt x="0" y="7607"/>
                  </a:lnTo>
                  <a:lnTo>
                    <a:pt x="98" y="7049"/>
                  </a:lnTo>
                  <a:cubicBezTo>
                    <a:pt x="122" y="6851"/>
                    <a:pt x="142" y="6651"/>
                    <a:pt x="156" y="6450"/>
                  </a:cubicBezTo>
                  <a:cubicBezTo>
                    <a:pt x="174" y="6203"/>
                    <a:pt x="184" y="5954"/>
                    <a:pt x="187" y="5705"/>
                  </a:cubicBezTo>
                  <a:lnTo>
                    <a:pt x="168" y="5205"/>
                  </a:lnTo>
                  <a:cubicBezTo>
                    <a:pt x="111" y="5054"/>
                    <a:pt x="88" y="4871"/>
                    <a:pt x="102" y="4692"/>
                  </a:cubicBezTo>
                  <a:cubicBezTo>
                    <a:pt x="124" y="4424"/>
                    <a:pt x="226" y="4197"/>
                    <a:pt x="369" y="4095"/>
                  </a:cubicBezTo>
                  <a:lnTo>
                    <a:pt x="607" y="3711"/>
                  </a:lnTo>
                  <a:cubicBezTo>
                    <a:pt x="646" y="3513"/>
                    <a:pt x="713" y="3335"/>
                    <a:pt x="802" y="3193"/>
                  </a:cubicBezTo>
                  <a:cubicBezTo>
                    <a:pt x="899" y="3038"/>
                    <a:pt x="1018" y="2933"/>
                    <a:pt x="1147" y="2888"/>
                  </a:cubicBezTo>
                  <a:lnTo>
                    <a:pt x="1435" y="2670"/>
                  </a:lnTo>
                  <a:lnTo>
                    <a:pt x="1648" y="2122"/>
                  </a:lnTo>
                  <a:lnTo>
                    <a:pt x="1796" y="1709"/>
                  </a:lnTo>
                  <a:lnTo>
                    <a:pt x="2014" y="1597"/>
                  </a:lnTo>
                  <a:lnTo>
                    <a:pt x="2222" y="1750"/>
                  </a:lnTo>
                  <a:lnTo>
                    <a:pt x="2406" y="1588"/>
                  </a:lnTo>
                  <a:lnTo>
                    <a:pt x="2555" y="1829"/>
                  </a:lnTo>
                  <a:lnTo>
                    <a:pt x="2788" y="1778"/>
                  </a:lnTo>
                  <a:lnTo>
                    <a:pt x="2876" y="1450"/>
                  </a:lnTo>
                  <a:lnTo>
                    <a:pt x="2970" y="1116"/>
                  </a:lnTo>
                  <a:lnTo>
                    <a:pt x="3113" y="780"/>
                  </a:lnTo>
                  <a:lnTo>
                    <a:pt x="3329" y="606"/>
                  </a:lnTo>
                  <a:lnTo>
                    <a:pt x="3442" y="759"/>
                  </a:lnTo>
                  <a:lnTo>
                    <a:pt x="3574" y="1135"/>
                  </a:lnTo>
                  <a:lnTo>
                    <a:pt x="3608" y="1612"/>
                  </a:lnTo>
                  <a:lnTo>
                    <a:pt x="3697" y="1897"/>
                  </a:lnTo>
                  <a:lnTo>
                    <a:pt x="3905" y="1909"/>
                  </a:lnTo>
                  <a:lnTo>
                    <a:pt x="4099" y="1912"/>
                  </a:lnTo>
                  <a:lnTo>
                    <a:pt x="4281" y="2067"/>
                  </a:lnTo>
                  <a:lnTo>
                    <a:pt x="4306" y="2304"/>
                  </a:lnTo>
                  <a:lnTo>
                    <a:pt x="4250" y="2587"/>
                  </a:lnTo>
                  <a:lnTo>
                    <a:pt x="4321" y="2808"/>
                  </a:lnTo>
                  <a:lnTo>
                    <a:pt x="4493" y="2937"/>
                  </a:lnTo>
                  <a:lnTo>
                    <a:pt x="4596" y="3098"/>
                  </a:lnTo>
                  <a:lnTo>
                    <a:pt x="4684" y="2864"/>
                  </a:lnTo>
                  <a:lnTo>
                    <a:pt x="4864" y="2836"/>
                  </a:lnTo>
                  <a:lnTo>
                    <a:pt x="4968" y="2950"/>
                  </a:lnTo>
                  <a:lnTo>
                    <a:pt x="5107" y="3339"/>
                  </a:lnTo>
                  <a:lnTo>
                    <a:pt x="5230" y="3639"/>
                  </a:lnTo>
                  <a:lnTo>
                    <a:pt x="5407" y="3717"/>
                  </a:lnTo>
                  <a:lnTo>
                    <a:pt x="5555" y="3952"/>
                  </a:lnTo>
                  <a:lnTo>
                    <a:pt x="5722" y="4090"/>
                  </a:lnTo>
                  <a:lnTo>
                    <a:pt x="5914" y="4044"/>
                  </a:lnTo>
                  <a:lnTo>
                    <a:pt x="6136" y="4057"/>
                  </a:lnTo>
                  <a:lnTo>
                    <a:pt x="6347" y="4127"/>
                  </a:lnTo>
                  <a:lnTo>
                    <a:pt x="6518" y="4276"/>
                  </a:lnTo>
                  <a:lnTo>
                    <a:pt x="6648" y="4490"/>
                  </a:lnTo>
                  <a:lnTo>
                    <a:pt x="6645" y="4075"/>
                  </a:lnTo>
                  <a:lnTo>
                    <a:pt x="6646" y="3901"/>
                  </a:lnTo>
                  <a:lnTo>
                    <a:pt x="6790" y="3893"/>
                  </a:lnTo>
                  <a:lnTo>
                    <a:pt x="6783" y="3619"/>
                  </a:lnTo>
                  <a:lnTo>
                    <a:pt x="6775" y="3388"/>
                  </a:lnTo>
                  <a:lnTo>
                    <a:pt x="6966" y="3293"/>
                  </a:lnTo>
                  <a:lnTo>
                    <a:pt x="7088" y="3270"/>
                  </a:lnTo>
                  <a:lnTo>
                    <a:pt x="7170" y="3022"/>
                  </a:lnTo>
                  <a:lnTo>
                    <a:pt x="7319" y="2969"/>
                  </a:lnTo>
                  <a:lnTo>
                    <a:pt x="7457" y="3050"/>
                  </a:lnTo>
                  <a:lnTo>
                    <a:pt x="7543" y="3179"/>
                  </a:lnTo>
                  <a:lnTo>
                    <a:pt x="7626" y="3341"/>
                  </a:lnTo>
                  <a:lnTo>
                    <a:pt x="7611" y="3604"/>
                  </a:lnTo>
                  <a:lnTo>
                    <a:pt x="7579" y="3809"/>
                  </a:lnTo>
                  <a:lnTo>
                    <a:pt x="7751" y="3815"/>
                  </a:lnTo>
                  <a:lnTo>
                    <a:pt x="7922" y="3728"/>
                  </a:lnTo>
                  <a:lnTo>
                    <a:pt x="8130" y="3748"/>
                  </a:lnTo>
                  <a:lnTo>
                    <a:pt x="8368" y="3411"/>
                  </a:lnTo>
                  <a:lnTo>
                    <a:pt x="8431" y="3191"/>
                  </a:lnTo>
                  <a:lnTo>
                    <a:pt x="8433" y="2886"/>
                  </a:lnTo>
                  <a:cubicBezTo>
                    <a:pt x="8405" y="2785"/>
                    <a:pt x="8388" y="2676"/>
                    <a:pt x="8384" y="2564"/>
                  </a:cubicBezTo>
                  <a:cubicBezTo>
                    <a:pt x="8377" y="2384"/>
                    <a:pt x="8403" y="2205"/>
                    <a:pt x="8457" y="2052"/>
                  </a:cubicBezTo>
                  <a:lnTo>
                    <a:pt x="8426" y="1848"/>
                  </a:lnTo>
                  <a:lnTo>
                    <a:pt x="8393" y="1612"/>
                  </a:lnTo>
                  <a:cubicBezTo>
                    <a:pt x="8431" y="1551"/>
                    <a:pt x="8477" y="1507"/>
                    <a:pt x="8526" y="1483"/>
                  </a:cubicBezTo>
                  <a:cubicBezTo>
                    <a:pt x="8577" y="1457"/>
                    <a:pt x="8630" y="1453"/>
                    <a:pt x="8681" y="1471"/>
                  </a:cubicBezTo>
                  <a:lnTo>
                    <a:pt x="8890" y="1367"/>
                  </a:lnTo>
                  <a:lnTo>
                    <a:pt x="8973" y="1230"/>
                  </a:lnTo>
                  <a:lnTo>
                    <a:pt x="9244" y="1118"/>
                  </a:lnTo>
                  <a:lnTo>
                    <a:pt x="9320" y="857"/>
                  </a:lnTo>
                  <a:lnTo>
                    <a:pt x="9473" y="807"/>
                  </a:lnTo>
                  <a:lnTo>
                    <a:pt x="9622" y="909"/>
                  </a:lnTo>
                  <a:lnTo>
                    <a:pt x="9776" y="692"/>
                  </a:lnTo>
                  <a:lnTo>
                    <a:pt x="9934" y="534"/>
                  </a:lnTo>
                  <a:lnTo>
                    <a:pt x="10130" y="447"/>
                  </a:lnTo>
                  <a:lnTo>
                    <a:pt x="10353" y="343"/>
                  </a:lnTo>
                  <a:lnTo>
                    <a:pt x="10329" y="52"/>
                  </a:lnTo>
                  <a:lnTo>
                    <a:pt x="10426" y="0"/>
                  </a:lnTo>
                  <a:lnTo>
                    <a:pt x="10574" y="154"/>
                  </a:lnTo>
                  <a:lnTo>
                    <a:pt x="10742" y="175"/>
                  </a:lnTo>
                  <a:lnTo>
                    <a:pt x="10915" y="206"/>
                  </a:lnTo>
                  <a:lnTo>
                    <a:pt x="10913" y="440"/>
                  </a:lnTo>
                  <a:lnTo>
                    <a:pt x="11073" y="639"/>
                  </a:lnTo>
                  <a:lnTo>
                    <a:pt x="11259" y="595"/>
                  </a:lnTo>
                  <a:lnTo>
                    <a:pt x="11454" y="747"/>
                  </a:lnTo>
                  <a:lnTo>
                    <a:pt x="11475" y="1022"/>
                  </a:lnTo>
                  <a:lnTo>
                    <a:pt x="11310" y="1273"/>
                  </a:lnTo>
                  <a:lnTo>
                    <a:pt x="11409" y="1459"/>
                  </a:lnTo>
                  <a:lnTo>
                    <a:pt x="11570" y="1542"/>
                  </a:lnTo>
                  <a:lnTo>
                    <a:pt x="11738" y="1697"/>
                  </a:lnTo>
                  <a:lnTo>
                    <a:pt x="11892" y="2133"/>
                  </a:lnTo>
                  <a:lnTo>
                    <a:pt x="12088" y="2645"/>
                  </a:lnTo>
                  <a:lnTo>
                    <a:pt x="12345" y="3067"/>
                  </a:lnTo>
                  <a:lnTo>
                    <a:pt x="12564" y="3946"/>
                  </a:lnTo>
                  <a:lnTo>
                    <a:pt x="13010" y="4468"/>
                  </a:lnTo>
                  <a:lnTo>
                    <a:pt x="13135" y="4148"/>
                  </a:lnTo>
                  <a:lnTo>
                    <a:pt x="13828" y="4634"/>
                  </a:lnTo>
                  <a:lnTo>
                    <a:pt x="14020" y="4722"/>
                  </a:lnTo>
                  <a:lnTo>
                    <a:pt x="14139" y="4907"/>
                  </a:lnTo>
                  <a:lnTo>
                    <a:pt x="14383" y="4993"/>
                  </a:lnTo>
                  <a:lnTo>
                    <a:pt x="14605" y="5108"/>
                  </a:lnTo>
                  <a:lnTo>
                    <a:pt x="14651" y="4920"/>
                  </a:lnTo>
                  <a:lnTo>
                    <a:pt x="14883" y="4747"/>
                  </a:lnTo>
                  <a:lnTo>
                    <a:pt x="15224" y="5147"/>
                  </a:lnTo>
                  <a:lnTo>
                    <a:pt x="15612" y="5330"/>
                  </a:lnTo>
                  <a:lnTo>
                    <a:pt x="15688" y="5031"/>
                  </a:lnTo>
                  <a:lnTo>
                    <a:pt x="15957" y="5038"/>
                  </a:lnTo>
                  <a:lnTo>
                    <a:pt x="15952" y="5248"/>
                  </a:lnTo>
                  <a:lnTo>
                    <a:pt x="16048" y="5404"/>
                  </a:lnTo>
                  <a:lnTo>
                    <a:pt x="16250" y="5462"/>
                  </a:lnTo>
                  <a:lnTo>
                    <a:pt x="16492" y="5290"/>
                  </a:lnTo>
                  <a:lnTo>
                    <a:pt x="16809" y="5268"/>
                  </a:lnTo>
                  <a:lnTo>
                    <a:pt x="17404" y="5738"/>
                  </a:lnTo>
                  <a:lnTo>
                    <a:pt x="17572" y="5690"/>
                  </a:lnTo>
                  <a:lnTo>
                    <a:pt x="17741" y="5626"/>
                  </a:lnTo>
                  <a:lnTo>
                    <a:pt x="17844" y="5850"/>
                  </a:lnTo>
                  <a:lnTo>
                    <a:pt x="17844" y="6244"/>
                  </a:lnTo>
                  <a:lnTo>
                    <a:pt x="17942" y="5814"/>
                  </a:lnTo>
                  <a:lnTo>
                    <a:pt x="18407" y="6084"/>
                  </a:lnTo>
                  <a:lnTo>
                    <a:pt x="18578" y="5969"/>
                  </a:lnTo>
                  <a:lnTo>
                    <a:pt x="18734" y="5777"/>
                  </a:lnTo>
                  <a:lnTo>
                    <a:pt x="18959" y="5918"/>
                  </a:lnTo>
                  <a:lnTo>
                    <a:pt x="19108" y="6187"/>
                  </a:lnTo>
                  <a:lnTo>
                    <a:pt x="19471" y="6167"/>
                  </a:lnTo>
                  <a:lnTo>
                    <a:pt x="19565" y="6556"/>
                  </a:lnTo>
                  <a:lnTo>
                    <a:pt x="19501" y="6778"/>
                  </a:lnTo>
                  <a:lnTo>
                    <a:pt x="19473" y="7143"/>
                  </a:lnTo>
                  <a:lnTo>
                    <a:pt x="19749" y="7411"/>
                  </a:lnTo>
                  <a:lnTo>
                    <a:pt x="19693" y="7844"/>
                  </a:lnTo>
                  <a:lnTo>
                    <a:pt x="19593" y="8108"/>
                  </a:lnTo>
                  <a:lnTo>
                    <a:pt x="19790" y="8609"/>
                  </a:lnTo>
                  <a:lnTo>
                    <a:pt x="19657" y="8794"/>
                  </a:lnTo>
                  <a:lnTo>
                    <a:pt x="19634" y="9081"/>
                  </a:lnTo>
                  <a:lnTo>
                    <a:pt x="19469" y="9468"/>
                  </a:lnTo>
                  <a:lnTo>
                    <a:pt x="19264" y="9654"/>
                  </a:lnTo>
                  <a:lnTo>
                    <a:pt x="19138" y="9965"/>
                  </a:lnTo>
                  <a:lnTo>
                    <a:pt x="19325" y="10228"/>
                  </a:lnTo>
                  <a:lnTo>
                    <a:pt x="19552" y="10445"/>
                  </a:lnTo>
                  <a:lnTo>
                    <a:pt x="19841" y="10679"/>
                  </a:lnTo>
                  <a:lnTo>
                    <a:pt x="19857" y="10878"/>
                  </a:lnTo>
                  <a:lnTo>
                    <a:pt x="19920" y="11271"/>
                  </a:lnTo>
                  <a:lnTo>
                    <a:pt x="20062" y="11607"/>
                  </a:lnTo>
                  <a:lnTo>
                    <a:pt x="20214" y="11838"/>
                  </a:lnTo>
                  <a:lnTo>
                    <a:pt x="20491" y="12040"/>
                  </a:lnTo>
                  <a:lnTo>
                    <a:pt x="20582" y="12320"/>
                  </a:lnTo>
                  <a:lnTo>
                    <a:pt x="20832" y="12389"/>
                  </a:lnTo>
                  <a:lnTo>
                    <a:pt x="21003" y="12706"/>
                  </a:lnTo>
                  <a:lnTo>
                    <a:pt x="20858" y="12873"/>
                  </a:lnTo>
                  <a:lnTo>
                    <a:pt x="20763" y="13143"/>
                  </a:lnTo>
                  <a:lnTo>
                    <a:pt x="20832" y="13474"/>
                  </a:lnTo>
                  <a:lnTo>
                    <a:pt x="20714" y="13621"/>
                  </a:lnTo>
                  <a:lnTo>
                    <a:pt x="20747" y="13918"/>
                  </a:lnTo>
                  <a:lnTo>
                    <a:pt x="20680" y="14149"/>
                  </a:lnTo>
                  <a:lnTo>
                    <a:pt x="20593" y="14322"/>
                  </a:lnTo>
                  <a:lnTo>
                    <a:pt x="20668" y="14677"/>
                  </a:lnTo>
                  <a:lnTo>
                    <a:pt x="20730" y="14941"/>
                  </a:lnTo>
                  <a:lnTo>
                    <a:pt x="20752" y="15241"/>
                  </a:lnTo>
                  <a:lnTo>
                    <a:pt x="20844" y="15507"/>
                  </a:lnTo>
                  <a:lnTo>
                    <a:pt x="20939" y="15770"/>
                  </a:lnTo>
                  <a:lnTo>
                    <a:pt x="20966" y="16063"/>
                  </a:lnTo>
                  <a:lnTo>
                    <a:pt x="21026" y="16272"/>
                  </a:lnTo>
                  <a:lnTo>
                    <a:pt x="21249" y="16404"/>
                  </a:lnTo>
                  <a:lnTo>
                    <a:pt x="21395" y="16751"/>
                  </a:lnTo>
                  <a:lnTo>
                    <a:pt x="21556" y="17080"/>
                  </a:lnTo>
                  <a:lnTo>
                    <a:pt x="21600" y="17161"/>
                  </a:lnTo>
                  <a:lnTo>
                    <a:pt x="21299" y="1747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8" name="AutoShape 31">
              <a:extLst>
                <a:ext uri="{FF2B5EF4-FFF2-40B4-BE49-F238E27FC236}">
                  <a16:creationId xmlns:a16="http://schemas.microsoft.com/office/drawing/2014/main" id="{34E7F120-9CC6-4077-A68F-001134D59CFB}"/>
                </a:ext>
              </a:extLst>
            </p:cNvPr>
            <p:cNvSpPr>
              <a:spLocks/>
            </p:cNvSpPr>
            <p:nvPr/>
          </p:nvSpPr>
          <p:spPr bwMode="auto">
            <a:xfrm>
              <a:off x="469574" y="3721034"/>
              <a:ext cx="2441406" cy="2650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68" y="598"/>
                  </a:moveTo>
                  <a:lnTo>
                    <a:pt x="7902" y="502"/>
                  </a:lnTo>
                  <a:lnTo>
                    <a:pt x="7540" y="618"/>
                  </a:lnTo>
                  <a:lnTo>
                    <a:pt x="7353" y="984"/>
                  </a:lnTo>
                  <a:lnTo>
                    <a:pt x="7321" y="1261"/>
                  </a:lnTo>
                  <a:lnTo>
                    <a:pt x="7410" y="1427"/>
                  </a:lnTo>
                  <a:lnTo>
                    <a:pt x="7686" y="1720"/>
                  </a:lnTo>
                  <a:lnTo>
                    <a:pt x="7760" y="1977"/>
                  </a:lnTo>
                  <a:lnTo>
                    <a:pt x="7828" y="2307"/>
                  </a:lnTo>
                  <a:lnTo>
                    <a:pt x="7799" y="2564"/>
                  </a:lnTo>
                  <a:lnTo>
                    <a:pt x="7736" y="2848"/>
                  </a:lnTo>
                  <a:lnTo>
                    <a:pt x="7556" y="3066"/>
                  </a:lnTo>
                  <a:lnTo>
                    <a:pt x="7358" y="3409"/>
                  </a:lnTo>
                  <a:lnTo>
                    <a:pt x="7267" y="3596"/>
                  </a:lnTo>
                  <a:lnTo>
                    <a:pt x="7126" y="3801"/>
                  </a:lnTo>
                  <a:lnTo>
                    <a:pt x="6931" y="3863"/>
                  </a:lnTo>
                  <a:lnTo>
                    <a:pt x="6709" y="3956"/>
                  </a:lnTo>
                  <a:lnTo>
                    <a:pt x="6541" y="4161"/>
                  </a:lnTo>
                  <a:lnTo>
                    <a:pt x="6372" y="4392"/>
                  </a:lnTo>
                  <a:lnTo>
                    <a:pt x="6217" y="4711"/>
                  </a:lnTo>
                  <a:lnTo>
                    <a:pt x="6068" y="4989"/>
                  </a:lnTo>
                  <a:lnTo>
                    <a:pt x="5924" y="5139"/>
                  </a:lnTo>
                  <a:lnTo>
                    <a:pt x="5608" y="5187"/>
                  </a:lnTo>
                  <a:lnTo>
                    <a:pt x="5342" y="5085"/>
                  </a:lnTo>
                  <a:lnTo>
                    <a:pt x="4815" y="4907"/>
                  </a:lnTo>
                  <a:lnTo>
                    <a:pt x="4383" y="4757"/>
                  </a:lnTo>
                  <a:lnTo>
                    <a:pt x="3897" y="4792"/>
                  </a:lnTo>
                  <a:lnTo>
                    <a:pt x="3528" y="4798"/>
                  </a:lnTo>
                  <a:lnTo>
                    <a:pt x="3256" y="4529"/>
                  </a:lnTo>
                  <a:lnTo>
                    <a:pt x="3004" y="4387"/>
                  </a:lnTo>
                  <a:lnTo>
                    <a:pt x="2664" y="4245"/>
                  </a:lnTo>
                  <a:lnTo>
                    <a:pt x="2431" y="4202"/>
                  </a:lnTo>
                  <a:lnTo>
                    <a:pt x="2305" y="4359"/>
                  </a:lnTo>
                  <a:lnTo>
                    <a:pt x="2323" y="4589"/>
                  </a:lnTo>
                  <a:lnTo>
                    <a:pt x="2445" y="4895"/>
                  </a:lnTo>
                  <a:lnTo>
                    <a:pt x="2571" y="5178"/>
                  </a:lnTo>
                  <a:lnTo>
                    <a:pt x="2661" y="5416"/>
                  </a:lnTo>
                  <a:lnTo>
                    <a:pt x="2726" y="5628"/>
                  </a:lnTo>
                  <a:lnTo>
                    <a:pt x="2738" y="5866"/>
                  </a:lnTo>
                  <a:lnTo>
                    <a:pt x="2865" y="6041"/>
                  </a:lnTo>
                  <a:lnTo>
                    <a:pt x="3042" y="6164"/>
                  </a:lnTo>
                  <a:lnTo>
                    <a:pt x="3267" y="6322"/>
                  </a:lnTo>
                  <a:lnTo>
                    <a:pt x="3299" y="6542"/>
                  </a:lnTo>
                  <a:lnTo>
                    <a:pt x="3154" y="6667"/>
                  </a:lnTo>
                  <a:lnTo>
                    <a:pt x="2918" y="6823"/>
                  </a:lnTo>
                  <a:lnTo>
                    <a:pt x="2779" y="7081"/>
                  </a:lnTo>
                  <a:lnTo>
                    <a:pt x="2872" y="7368"/>
                  </a:lnTo>
                  <a:lnTo>
                    <a:pt x="3034" y="7632"/>
                  </a:lnTo>
                  <a:lnTo>
                    <a:pt x="3081" y="7865"/>
                  </a:lnTo>
                  <a:lnTo>
                    <a:pt x="3004" y="8104"/>
                  </a:lnTo>
                  <a:lnTo>
                    <a:pt x="2892" y="8356"/>
                  </a:lnTo>
                  <a:lnTo>
                    <a:pt x="2946" y="8634"/>
                  </a:lnTo>
                  <a:lnTo>
                    <a:pt x="3262" y="8883"/>
                  </a:lnTo>
                  <a:lnTo>
                    <a:pt x="3488" y="9018"/>
                  </a:lnTo>
                  <a:lnTo>
                    <a:pt x="3607" y="9231"/>
                  </a:lnTo>
                  <a:lnTo>
                    <a:pt x="3478" y="9445"/>
                  </a:lnTo>
                  <a:lnTo>
                    <a:pt x="3504" y="9587"/>
                  </a:lnTo>
                  <a:lnTo>
                    <a:pt x="3707" y="9702"/>
                  </a:lnTo>
                  <a:lnTo>
                    <a:pt x="3977" y="9679"/>
                  </a:lnTo>
                  <a:lnTo>
                    <a:pt x="4184" y="9803"/>
                  </a:lnTo>
                  <a:lnTo>
                    <a:pt x="4393" y="10093"/>
                  </a:lnTo>
                  <a:lnTo>
                    <a:pt x="4461" y="10437"/>
                  </a:lnTo>
                  <a:lnTo>
                    <a:pt x="4395" y="10674"/>
                  </a:lnTo>
                  <a:lnTo>
                    <a:pt x="4188" y="10850"/>
                  </a:lnTo>
                  <a:lnTo>
                    <a:pt x="3880" y="10982"/>
                  </a:lnTo>
                  <a:lnTo>
                    <a:pt x="3626" y="11136"/>
                  </a:lnTo>
                  <a:lnTo>
                    <a:pt x="3465" y="11360"/>
                  </a:lnTo>
                  <a:lnTo>
                    <a:pt x="3434" y="11626"/>
                  </a:lnTo>
                  <a:lnTo>
                    <a:pt x="3276" y="11842"/>
                  </a:lnTo>
                  <a:lnTo>
                    <a:pt x="3046" y="11881"/>
                  </a:lnTo>
                  <a:lnTo>
                    <a:pt x="2793" y="12023"/>
                  </a:lnTo>
                  <a:lnTo>
                    <a:pt x="2481" y="12063"/>
                  </a:lnTo>
                  <a:lnTo>
                    <a:pt x="2282" y="12150"/>
                  </a:lnTo>
                  <a:lnTo>
                    <a:pt x="1962" y="12243"/>
                  </a:lnTo>
                  <a:lnTo>
                    <a:pt x="1523" y="12439"/>
                  </a:lnTo>
                  <a:lnTo>
                    <a:pt x="1284" y="12732"/>
                  </a:lnTo>
                  <a:lnTo>
                    <a:pt x="1133" y="13011"/>
                  </a:lnTo>
                  <a:lnTo>
                    <a:pt x="1078" y="13258"/>
                  </a:lnTo>
                  <a:lnTo>
                    <a:pt x="1129" y="13461"/>
                  </a:lnTo>
                  <a:lnTo>
                    <a:pt x="912" y="13718"/>
                  </a:lnTo>
                  <a:lnTo>
                    <a:pt x="638" y="13858"/>
                  </a:lnTo>
                  <a:lnTo>
                    <a:pt x="396" y="14090"/>
                  </a:lnTo>
                  <a:lnTo>
                    <a:pt x="204" y="14335"/>
                  </a:lnTo>
                  <a:lnTo>
                    <a:pt x="0" y="14638"/>
                  </a:lnTo>
                  <a:lnTo>
                    <a:pt x="164" y="14805"/>
                  </a:lnTo>
                  <a:lnTo>
                    <a:pt x="308" y="15035"/>
                  </a:lnTo>
                  <a:lnTo>
                    <a:pt x="483" y="15571"/>
                  </a:lnTo>
                  <a:lnTo>
                    <a:pt x="385" y="15806"/>
                  </a:lnTo>
                  <a:lnTo>
                    <a:pt x="484" y="16086"/>
                  </a:lnTo>
                  <a:lnTo>
                    <a:pt x="606" y="16296"/>
                  </a:lnTo>
                  <a:lnTo>
                    <a:pt x="715" y="16581"/>
                  </a:lnTo>
                  <a:lnTo>
                    <a:pt x="868" y="17003"/>
                  </a:lnTo>
                  <a:lnTo>
                    <a:pt x="966" y="17329"/>
                  </a:lnTo>
                  <a:lnTo>
                    <a:pt x="1101" y="17459"/>
                  </a:lnTo>
                  <a:lnTo>
                    <a:pt x="1389" y="17456"/>
                  </a:lnTo>
                  <a:lnTo>
                    <a:pt x="1703" y="17375"/>
                  </a:lnTo>
                  <a:lnTo>
                    <a:pt x="1971" y="17375"/>
                  </a:lnTo>
                  <a:lnTo>
                    <a:pt x="2216" y="17659"/>
                  </a:lnTo>
                  <a:lnTo>
                    <a:pt x="2363" y="17592"/>
                  </a:lnTo>
                  <a:lnTo>
                    <a:pt x="2531" y="17742"/>
                  </a:lnTo>
                  <a:lnTo>
                    <a:pt x="2777" y="18108"/>
                  </a:lnTo>
                  <a:lnTo>
                    <a:pt x="2836" y="18552"/>
                  </a:lnTo>
                  <a:lnTo>
                    <a:pt x="3058" y="18888"/>
                  </a:lnTo>
                  <a:lnTo>
                    <a:pt x="3860" y="18927"/>
                  </a:lnTo>
                  <a:lnTo>
                    <a:pt x="4164" y="19066"/>
                  </a:lnTo>
                  <a:lnTo>
                    <a:pt x="4206" y="19256"/>
                  </a:lnTo>
                  <a:lnTo>
                    <a:pt x="4090" y="19559"/>
                  </a:lnTo>
                  <a:lnTo>
                    <a:pt x="4261" y="19841"/>
                  </a:lnTo>
                  <a:lnTo>
                    <a:pt x="4626" y="19974"/>
                  </a:lnTo>
                  <a:lnTo>
                    <a:pt x="4845" y="20180"/>
                  </a:lnTo>
                  <a:lnTo>
                    <a:pt x="5040" y="19919"/>
                  </a:lnTo>
                  <a:lnTo>
                    <a:pt x="5337" y="19895"/>
                  </a:lnTo>
                  <a:lnTo>
                    <a:pt x="5532" y="19989"/>
                  </a:lnTo>
                  <a:lnTo>
                    <a:pt x="6060" y="20736"/>
                  </a:lnTo>
                  <a:lnTo>
                    <a:pt x="6398" y="20780"/>
                  </a:lnTo>
                  <a:lnTo>
                    <a:pt x="6663" y="21001"/>
                  </a:lnTo>
                  <a:lnTo>
                    <a:pt x="7067" y="21177"/>
                  </a:lnTo>
                  <a:lnTo>
                    <a:pt x="7391" y="21119"/>
                  </a:lnTo>
                  <a:lnTo>
                    <a:pt x="7725" y="21126"/>
                  </a:lnTo>
                  <a:lnTo>
                    <a:pt x="8095" y="21179"/>
                  </a:lnTo>
                  <a:lnTo>
                    <a:pt x="8372" y="21250"/>
                  </a:lnTo>
                  <a:lnTo>
                    <a:pt x="8609" y="21381"/>
                  </a:lnTo>
                  <a:lnTo>
                    <a:pt x="8886" y="21600"/>
                  </a:lnTo>
                  <a:lnTo>
                    <a:pt x="8893" y="20980"/>
                  </a:lnTo>
                  <a:lnTo>
                    <a:pt x="9192" y="20941"/>
                  </a:lnTo>
                  <a:lnTo>
                    <a:pt x="9183" y="20438"/>
                  </a:lnTo>
                  <a:lnTo>
                    <a:pt x="9472" y="20352"/>
                  </a:lnTo>
                  <a:lnTo>
                    <a:pt x="9728" y="20340"/>
                  </a:lnTo>
                  <a:lnTo>
                    <a:pt x="9925" y="20041"/>
                  </a:lnTo>
                  <a:lnTo>
                    <a:pt x="10174" y="20009"/>
                  </a:lnTo>
                  <a:lnTo>
                    <a:pt x="10382" y="20094"/>
                  </a:lnTo>
                  <a:lnTo>
                    <a:pt x="10581" y="20258"/>
                  </a:lnTo>
                  <a:lnTo>
                    <a:pt x="10714" y="20386"/>
                  </a:lnTo>
                  <a:lnTo>
                    <a:pt x="10676" y="20584"/>
                  </a:lnTo>
                  <a:lnTo>
                    <a:pt x="10614" y="20868"/>
                  </a:lnTo>
                  <a:lnTo>
                    <a:pt x="10975" y="20886"/>
                  </a:lnTo>
                  <a:lnTo>
                    <a:pt x="11327" y="20801"/>
                  </a:lnTo>
                  <a:lnTo>
                    <a:pt x="11759" y="20815"/>
                  </a:lnTo>
                  <a:lnTo>
                    <a:pt x="12240" y="20449"/>
                  </a:lnTo>
                  <a:lnTo>
                    <a:pt x="12392" y="20243"/>
                  </a:lnTo>
                  <a:lnTo>
                    <a:pt x="12427" y="19865"/>
                  </a:lnTo>
                  <a:lnTo>
                    <a:pt x="12312" y="19654"/>
                  </a:lnTo>
                  <a:lnTo>
                    <a:pt x="12309" y="19381"/>
                  </a:lnTo>
                  <a:lnTo>
                    <a:pt x="12444" y="19016"/>
                  </a:lnTo>
                  <a:lnTo>
                    <a:pt x="12319" y="18576"/>
                  </a:lnTo>
                  <a:lnTo>
                    <a:pt x="12535" y="18468"/>
                  </a:lnTo>
                  <a:lnTo>
                    <a:pt x="12820" y="18480"/>
                  </a:lnTo>
                  <a:lnTo>
                    <a:pt x="13250" y="18374"/>
                  </a:lnTo>
                  <a:lnTo>
                    <a:pt x="13438" y="18221"/>
                  </a:lnTo>
                  <a:lnTo>
                    <a:pt x="13988" y="18126"/>
                  </a:lnTo>
                  <a:lnTo>
                    <a:pt x="14097" y="17845"/>
                  </a:lnTo>
                  <a:lnTo>
                    <a:pt x="14342" y="17799"/>
                  </a:lnTo>
                  <a:lnTo>
                    <a:pt x="14665" y="17896"/>
                  </a:lnTo>
                  <a:lnTo>
                    <a:pt x="15035" y="17664"/>
                  </a:lnTo>
                  <a:lnTo>
                    <a:pt x="15308" y="17488"/>
                  </a:lnTo>
                  <a:lnTo>
                    <a:pt x="16152" y="17302"/>
                  </a:lnTo>
                  <a:lnTo>
                    <a:pt x="16112" y="16971"/>
                  </a:lnTo>
                  <a:lnTo>
                    <a:pt x="16241" y="16959"/>
                  </a:lnTo>
                  <a:lnTo>
                    <a:pt x="16473" y="17143"/>
                  </a:lnTo>
                  <a:lnTo>
                    <a:pt x="17233" y="17186"/>
                  </a:lnTo>
                  <a:lnTo>
                    <a:pt x="17641" y="17132"/>
                  </a:lnTo>
                  <a:lnTo>
                    <a:pt x="17920" y="16674"/>
                  </a:lnTo>
                  <a:lnTo>
                    <a:pt x="18043" y="16228"/>
                  </a:lnTo>
                  <a:lnTo>
                    <a:pt x="18327" y="15982"/>
                  </a:lnTo>
                  <a:lnTo>
                    <a:pt x="18636" y="16028"/>
                  </a:lnTo>
                  <a:lnTo>
                    <a:pt x="19237" y="15999"/>
                  </a:lnTo>
                  <a:lnTo>
                    <a:pt x="19154" y="15571"/>
                  </a:lnTo>
                  <a:lnTo>
                    <a:pt x="18748" y="15392"/>
                  </a:lnTo>
                  <a:lnTo>
                    <a:pt x="18610" y="15146"/>
                  </a:lnTo>
                  <a:lnTo>
                    <a:pt x="18628" y="14668"/>
                  </a:lnTo>
                  <a:lnTo>
                    <a:pt x="18671" y="14498"/>
                  </a:lnTo>
                  <a:lnTo>
                    <a:pt x="18940" y="14731"/>
                  </a:lnTo>
                  <a:lnTo>
                    <a:pt x="19467" y="14835"/>
                  </a:lnTo>
                  <a:lnTo>
                    <a:pt x="19433" y="14464"/>
                  </a:lnTo>
                  <a:lnTo>
                    <a:pt x="19234" y="14315"/>
                  </a:lnTo>
                  <a:lnTo>
                    <a:pt x="19416" y="14120"/>
                  </a:lnTo>
                  <a:lnTo>
                    <a:pt x="19626" y="13786"/>
                  </a:lnTo>
                  <a:lnTo>
                    <a:pt x="19935" y="13603"/>
                  </a:lnTo>
                  <a:lnTo>
                    <a:pt x="20249" y="13803"/>
                  </a:lnTo>
                  <a:lnTo>
                    <a:pt x="20873" y="13790"/>
                  </a:lnTo>
                  <a:lnTo>
                    <a:pt x="20886" y="13365"/>
                  </a:lnTo>
                  <a:lnTo>
                    <a:pt x="20634" y="12932"/>
                  </a:lnTo>
                  <a:lnTo>
                    <a:pt x="20757" y="12604"/>
                  </a:lnTo>
                  <a:lnTo>
                    <a:pt x="21159" y="12448"/>
                  </a:lnTo>
                  <a:lnTo>
                    <a:pt x="21600" y="12058"/>
                  </a:lnTo>
                  <a:lnTo>
                    <a:pt x="21474" y="11694"/>
                  </a:lnTo>
                  <a:lnTo>
                    <a:pt x="21166" y="11792"/>
                  </a:lnTo>
                  <a:lnTo>
                    <a:pt x="20908" y="11770"/>
                  </a:lnTo>
                  <a:lnTo>
                    <a:pt x="20717" y="11860"/>
                  </a:lnTo>
                  <a:lnTo>
                    <a:pt x="20141" y="11982"/>
                  </a:lnTo>
                  <a:lnTo>
                    <a:pt x="19721" y="11694"/>
                  </a:lnTo>
                  <a:lnTo>
                    <a:pt x="19588" y="11337"/>
                  </a:lnTo>
                  <a:lnTo>
                    <a:pt x="19169" y="10781"/>
                  </a:lnTo>
                  <a:lnTo>
                    <a:pt x="18919" y="10501"/>
                  </a:lnTo>
                  <a:lnTo>
                    <a:pt x="18691" y="10179"/>
                  </a:lnTo>
                  <a:lnTo>
                    <a:pt x="18562" y="9775"/>
                  </a:lnTo>
                  <a:lnTo>
                    <a:pt x="18274" y="9545"/>
                  </a:lnTo>
                  <a:lnTo>
                    <a:pt x="18683" y="9255"/>
                  </a:lnTo>
                  <a:lnTo>
                    <a:pt x="18927" y="8879"/>
                  </a:lnTo>
                  <a:lnTo>
                    <a:pt x="19119" y="8440"/>
                  </a:lnTo>
                  <a:lnTo>
                    <a:pt x="19072" y="7776"/>
                  </a:lnTo>
                  <a:lnTo>
                    <a:pt x="18631" y="7967"/>
                  </a:lnTo>
                  <a:lnTo>
                    <a:pt x="18312" y="8019"/>
                  </a:lnTo>
                  <a:lnTo>
                    <a:pt x="18103" y="7779"/>
                  </a:lnTo>
                  <a:lnTo>
                    <a:pt x="18144" y="7535"/>
                  </a:lnTo>
                  <a:lnTo>
                    <a:pt x="18457" y="7309"/>
                  </a:lnTo>
                  <a:lnTo>
                    <a:pt x="18341" y="6828"/>
                  </a:lnTo>
                  <a:lnTo>
                    <a:pt x="18028" y="6686"/>
                  </a:lnTo>
                  <a:lnTo>
                    <a:pt x="17845" y="6659"/>
                  </a:lnTo>
                  <a:lnTo>
                    <a:pt x="17947" y="6393"/>
                  </a:lnTo>
                  <a:lnTo>
                    <a:pt x="18208" y="6149"/>
                  </a:lnTo>
                  <a:lnTo>
                    <a:pt x="18396" y="5754"/>
                  </a:lnTo>
                  <a:lnTo>
                    <a:pt x="18498" y="5335"/>
                  </a:lnTo>
                  <a:lnTo>
                    <a:pt x="18562" y="5068"/>
                  </a:lnTo>
                  <a:lnTo>
                    <a:pt x="18803" y="4964"/>
                  </a:lnTo>
                  <a:lnTo>
                    <a:pt x="18876" y="4475"/>
                  </a:lnTo>
                  <a:lnTo>
                    <a:pt x="18912" y="4278"/>
                  </a:lnTo>
                  <a:lnTo>
                    <a:pt x="18883" y="3881"/>
                  </a:lnTo>
                  <a:lnTo>
                    <a:pt x="18607" y="3595"/>
                  </a:lnTo>
                  <a:lnTo>
                    <a:pt x="18123" y="3533"/>
                  </a:lnTo>
                  <a:lnTo>
                    <a:pt x="17746" y="3644"/>
                  </a:lnTo>
                  <a:lnTo>
                    <a:pt x="17458" y="3544"/>
                  </a:lnTo>
                  <a:lnTo>
                    <a:pt x="17251" y="3311"/>
                  </a:lnTo>
                  <a:lnTo>
                    <a:pt x="17211" y="3007"/>
                  </a:lnTo>
                  <a:lnTo>
                    <a:pt x="17055" y="2663"/>
                  </a:lnTo>
                  <a:lnTo>
                    <a:pt x="16579" y="2645"/>
                  </a:lnTo>
                  <a:lnTo>
                    <a:pt x="16365" y="2742"/>
                  </a:lnTo>
                  <a:lnTo>
                    <a:pt x="16250" y="2512"/>
                  </a:lnTo>
                  <a:lnTo>
                    <a:pt x="16421" y="2385"/>
                  </a:lnTo>
                  <a:lnTo>
                    <a:pt x="16532" y="1947"/>
                  </a:lnTo>
                  <a:lnTo>
                    <a:pt x="16113" y="2066"/>
                  </a:lnTo>
                  <a:lnTo>
                    <a:pt x="15766" y="2103"/>
                  </a:lnTo>
                  <a:lnTo>
                    <a:pt x="15511" y="2273"/>
                  </a:lnTo>
                  <a:lnTo>
                    <a:pt x="15233" y="2300"/>
                  </a:lnTo>
                  <a:lnTo>
                    <a:pt x="15012" y="2063"/>
                  </a:lnTo>
                  <a:lnTo>
                    <a:pt x="14846" y="1757"/>
                  </a:lnTo>
                  <a:lnTo>
                    <a:pt x="14613" y="1515"/>
                  </a:lnTo>
                  <a:lnTo>
                    <a:pt x="14272" y="1329"/>
                  </a:lnTo>
                  <a:lnTo>
                    <a:pt x="14283" y="1214"/>
                  </a:lnTo>
                  <a:lnTo>
                    <a:pt x="14568" y="1109"/>
                  </a:lnTo>
                  <a:lnTo>
                    <a:pt x="14464" y="730"/>
                  </a:lnTo>
                  <a:lnTo>
                    <a:pt x="14192" y="333"/>
                  </a:lnTo>
                  <a:lnTo>
                    <a:pt x="13975" y="0"/>
                  </a:lnTo>
                  <a:lnTo>
                    <a:pt x="13367" y="132"/>
                  </a:lnTo>
                  <a:lnTo>
                    <a:pt x="13047" y="47"/>
                  </a:lnTo>
                  <a:lnTo>
                    <a:pt x="12737" y="217"/>
                  </a:lnTo>
                  <a:lnTo>
                    <a:pt x="12637" y="404"/>
                  </a:lnTo>
                  <a:lnTo>
                    <a:pt x="12287" y="267"/>
                  </a:lnTo>
                  <a:lnTo>
                    <a:pt x="12103" y="502"/>
                  </a:lnTo>
                  <a:lnTo>
                    <a:pt x="11454" y="516"/>
                  </a:lnTo>
                  <a:lnTo>
                    <a:pt x="10965" y="621"/>
                  </a:lnTo>
                  <a:lnTo>
                    <a:pt x="10912" y="963"/>
                  </a:lnTo>
                  <a:lnTo>
                    <a:pt x="10677" y="1093"/>
                  </a:lnTo>
                  <a:lnTo>
                    <a:pt x="9532" y="899"/>
                  </a:lnTo>
                  <a:lnTo>
                    <a:pt x="9004" y="735"/>
                  </a:lnTo>
                  <a:lnTo>
                    <a:pt x="8865" y="570"/>
                  </a:lnTo>
                  <a:lnTo>
                    <a:pt x="8568" y="5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9" name="AutoShape 32">
              <a:extLst>
                <a:ext uri="{FF2B5EF4-FFF2-40B4-BE49-F238E27FC236}">
                  <a16:creationId xmlns:a16="http://schemas.microsoft.com/office/drawing/2014/main" id="{7A8E2E0F-86D9-47C5-BA31-37C28412E855}"/>
                </a:ext>
              </a:extLst>
            </p:cNvPr>
            <p:cNvSpPr>
              <a:spLocks/>
            </p:cNvSpPr>
            <p:nvPr/>
          </p:nvSpPr>
          <p:spPr bwMode="auto">
            <a:xfrm>
              <a:off x="2680462" y="4994907"/>
              <a:ext cx="179634" cy="2062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030" y="9153"/>
                  </a:moveTo>
                  <a:lnTo>
                    <a:pt x="9151" y="4641"/>
                  </a:lnTo>
                  <a:lnTo>
                    <a:pt x="12786" y="0"/>
                  </a:lnTo>
                  <a:lnTo>
                    <a:pt x="17820" y="2667"/>
                  </a:lnTo>
                  <a:lnTo>
                    <a:pt x="21600" y="8184"/>
                  </a:lnTo>
                  <a:lnTo>
                    <a:pt x="18159" y="18457"/>
                  </a:lnTo>
                  <a:lnTo>
                    <a:pt x="15764" y="19722"/>
                  </a:lnTo>
                  <a:lnTo>
                    <a:pt x="7804" y="21600"/>
                  </a:lnTo>
                  <a:lnTo>
                    <a:pt x="1208" y="17319"/>
                  </a:lnTo>
                  <a:lnTo>
                    <a:pt x="0" y="11824"/>
                  </a:lnTo>
                  <a:lnTo>
                    <a:pt x="4030" y="91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0" name="AutoShape 33">
              <a:extLst>
                <a:ext uri="{FF2B5EF4-FFF2-40B4-BE49-F238E27FC236}">
                  <a16:creationId xmlns:a16="http://schemas.microsoft.com/office/drawing/2014/main" id="{257A2777-9646-4EB8-A976-B181251F8078}"/>
                </a:ext>
              </a:extLst>
            </p:cNvPr>
            <p:cNvSpPr>
              <a:spLocks/>
            </p:cNvSpPr>
            <p:nvPr/>
          </p:nvSpPr>
          <p:spPr bwMode="auto">
            <a:xfrm>
              <a:off x="8515595" y="6117925"/>
              <a:ext cx="925485" cy="7289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80" y="19537"/>
                  </a:moveTo>
                  <a:lnTo>
                    <a:pt x="10662" y="18644"/>
                  </a:lnTo>
                  <a:lnTo>
                    <a:pt x="10231" y="17769"/>
                  </a:lnTo>
                  <a:lnTo>
                    <a:pt x="9228" y="17884"/>
                  </a:lnTo>
                  <a:lnTo>
                    <a:pt x="8137" y="17617"/>
                  </a:lnTo>
                  <a:lnTo>
                    <a:pt x="7114" y="17163"/>
                  </a:lnTo>
                  <a:lnTo>
                    <a:pt x="6345" y="16432"/>
                  </a:lnTo>
                  <a:lnTo>
                    <a:pt x="6139" y="15393"/>
                  </a:lnTo>
                  <a:lnTo>
                    <a:pt x="6381" y="14195"/>
                  </a:lnTo>
                  <a:lnTo>
                    <a:pt x="6765" y="12926"/>
                  </a:lnTo>
                  <a:lnTo>
                    <a:pt x="6559" y="11863"/>
                  </a:lnTo>
                  <a:lnTo>
                    <a:pt x="5604" y="11049"/>
                  </a:lnTo>
                  <a:lnTo>
                    <a:pt x="4458" y="11103"/>
                  </a:lnTo>
                  <a:lnTo>
                    <a:pt x="3244" y="11154"/>
                  </a:lnTo>
                  <a:lnTo>
                    <a:pt x="2790" y="12527"/>
                  </a:lnTo>
                  <a:lnTo>
                    <a:pt x="2544" y="13129"/>
                  </a:lnTo>
                  <a:lnTo>
                    <a:pt x="1825" y="12252"/>
                  </a:lnTo>
                  <a:lnTo>
                    <a:pt x="1766" y="11324"/>
                  </a:lnTo>
                  <a:lnTo>
                    <a:pt x="1622" y="10173"/>
                  </a:lnTo>
                  <a:lnTo>
                    <a:pt x="841" y="10593"/>
                  </a:lnTo>
                  <a:lnTo>
                    <a:pt x="120" y="10140"/>
                  </a:lnTo>
                  <a:lnTo>
                    <a:pt x="77" y="9483"/>
                  </a:lnTo>
                  <a:lnTo>
                    <a:pt x="0" y="8515"/>
                  </a:lnTo>
                  <a:lnTo>
                    <a:pt x="1214" y="7469"/>
                  </a:lnTo>
                  <a:lnTo>
                    <a:pt x="2716" y="6816"/>
                  </a:lnTo>
                  <a:lnTo>
                    <a:pt x="3916" y="5893"/>
                  </a:lnTo>
                  <a:lnTo>
                    <a:pt x="5110" y="5002"/>
                  </a:lnTo>
                  <a:lnTo>
                    <a:pt x="6685" y="3609"/>
                  </a:lnTo>
                  <a:lnTo>
                    <a:pt x="7825" y="2892"/>
                  </a:lnTo>
                  <a:lnTo>
                    <a:pt x="9195" y="2051"/>
                  </a:lnTo>
                  <a:lnTo>
                    <a:pt x="10749" y="1507"/>
                  </a:lnTo>
                  <a:lnTo>
                    <a:pt x="11772" y="1225"/>
                  </a:lnTo>
                  <a:lnTo>
                    <a:pt x="12976" y="880"/>
                  </a:lnTo>
                  <a:lnTo>
                    <a:pt x="13973" y="527"/>
                  </a:lnTo>
                  <a:lnTo>
                    <a:pt x="14846" y="771"/>
                  </a:lnTo>
                  <a:lnTo>
                    <a:pt x="15568" y="1059"/>
                  </a:lnTo>
                  <a:lnTo>
                    <a:pt x="16775" y="42"/>
                  </a:lnTo>
                  <a:lnTo>
                    <a:pt x="17506" y="0"/>
                  </a:lnTo>
                  <a:lnTo>
                    <a:pt x="17795" y="734"/>
                  </a:lnTo>
                  <a:lnTo>
                    <a:pt x="17171" y="1265"/>
                  </a:lnTo>
                  <a:lnTo>
                    <a:pt x="16305" y="1845"/>
                  </a:lnTo>
                  <a:lnTo>
                    <a:pt x="15269" y="1844"/>
                  </a:lnTo>
                  <a:lnTo>
                    <a:pt x="14724" y="2586"/>
                  </a:lnTo>
                  <a:lnTo>
                    <a:pt x="14986" y="3256"/>
                  </a:lnTo>
                  <a:lnTo>
                    <a:pt x="15936" y="3028"/>
                  </a:lnTo>
                  <a:lnTo>
                    <a:pt x="16741" y="2647"/>
                  </a:lnTo>
                  <a:lnTo>
                    <a:pt x="17257" y="3176"/>
                  </a:lnTo>
                  <a:cubicBezTo>
                    <a:pt x="17292" y="3534"/>
                    <a:pt x="17175" y="3888"/>
                    <a:pt x="16950" y="4107"/>
                  </a:cubicBezTo>
                  <a:cubicBezTo>
                    <a:pt x="16651" y="4396"/>
                    <a:pt x="16236" y="4392"/>
                    <a:pt x="15941" y="4095"/>
                  </a:cubicBezTo>
                  <a:lnTo>
                    <a:pt x="15258" y="4357"/>
                  </a:lnTo>
                  <a:lnTo>
                    <a:pt x="15479" y="5527"/>
                  </a:lnTo>
                  <a:lnTo>
                    <a:pt x="15867" y="6556"/>
                  </a:lnTo>
                  <a:lnTo>
                    <a:pt x="16642" y="7398"/>
                  </a:lnTo>
                  <a:lnTo>
                    <a:pt x="17320" y="7825"/>
                  </a:lnTo>
                  <a:lnTo>
                    <a:pt x="18362" y="7660"/>
                  </a:lnTo>
                  <a:lnTo>
                    <a:pt x="19235" y="6841"/>
                  </a:lnTo>
                  <a:lnTo>
                    <a:pt x="19822" y="7025"/>
                  </a:lnTo>
                  <a:lnTo>
                    <a:pt x="20872" y="8423"/>
                  </a:lnTo>
                  <a:lnTo>
                    <a:pt x="21600" y="9237"/>
                  </a:lnTo>
                  <a:lnTo>
                    <a:pt x="21068" y="10395"/>
                  </a:lnTo>
                  <a:lnTo>
                    <a:pt x="20865" y="11147"/>
                  </a:lnTo>
                  <a:lnTo>
                    <a:pt x="20338" y="11706"/>
                  </a:lnTo>
                  <a:lnTo>
                    <a:pt x="19542" y="11786"/>
                  </a:lnTo>
                  <a:lnTo>
                    <a:pt x="19413" y="12831"/>
                  </a:lnTo>
                  <a:cubicBezTo>
                    <a:pt x="19486" y="13160"/>
                    <a:pt x="19427" y="13513"/>
                    <a:pt x="19254" y="13775"/>
                  </a:cubicBezTo>
                  <a:cubicBezTo>
                    <a:pt x="19049" y="14086"/>
                    <a:pt x="18720" y="14219"/>
                    <a:pt x="18410" y="14115"/>
                  </a:cubicBezTo>
                  <a:lnTo>
                    <a:pt x="17402" y="14816"/>
                  </a:lnTo>
                  <a:lnTo>
                    <a:pt x="16828" y="16291"/>
                  </a:lnTo>
                  <a:lnTo>
                    <a:pt x="15917" y="18309"/>
                  </a:lnTo>
                  <a:lnTo>
                    <a:pt x="14601" y="19607"/>
                  </a:lnTo>
                  <a:lnTo>
                    <a:pt x="13548" y="19646"/>
                  </a:lnTo>
                  <a:lnTo>
                    <a:pt x="12843" y="20621"/>
                  </a:lnTo>
                  <a:lnTo>
                    <a:pt x="11938" y="21600"/>
                  </a:lnTo>
                  <a:lnTo>
                    <a:pt x="11458" y="20967"/>
                  </a:lnTo>
                  <a:lnTo>
                    <a:pt x="11088" y="20083"/>
                  </a:lnTo>
                  <a:lnTo>
                    <a:pt x="10580" y="19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1" name="AutoShape 34">
              <a:extLst>
                <a:ext uri="{FF2B5EF4-FFF2-40B4-BE49-F238E27FC236}">
                  <a16:creationId xmlns:a16="http://schemas.microsoft.com/office/drawing/2014/main" id="{4DC3DF87-4458-47A5-BFA9-FDE5F61E110C}"/>
                </a:ext>
              </a:extLst>
            </p:cNvPr>
            <p:cNvSpPr>
              <a:spLocks/>
            </p:cNvSpPr>
            <p:nvPr/>
          </p:nvSpPr>
          <p:spPr bwMode="auto">
            <a:xfrm>
              <a:off x="7452052" y="6747773"/>
              <a:ext cx="360637" cy="2727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68" y="6896"/>
                  </a:moveTo>
                  <a:lnTo>
                    <a:pt x="5768" y="5104"/>
                  </a:lnTo>
                  <a:lnTo>
                    <a:pt x="6906" y="3129"/>
                  </a:lnTo>
                  <a:lnTo>
                    <a:pt x="9314" y="2369"/>
                  </a:lnTo>
                  <a:lnTo>
                    <a:pt x="11571" y="1914"/>
                  </a:lnTo>
                  <a:cubicBezTo>
                    <a:pt x="12616" y="1591"/>
                    <a:pt x="13657" y="1252"/>
                    <a:pt x="14695" y="895"/>
                  </a:cubicBezTo>
                  <a:cubicBezTo>
                    <a:pt x="15532" y="608"/>
                    <a:pt x="16367" y="309"/>
                    <a:pt x="17199" y="0"/>
                  </a:cubicBezTo>
                  <a:lnTo>
                    <a:pt x="18575" y="1158"/>
                  </a:lnTo>
                  <a:lnTo>
                    <a:pt x="19442" y="2148"/>
                  </a:lnTo>
                  <a:lnTo>
                    <a:pt x="20701" y="2592"/>
                  </a:lnTo>
                  <a:lnTo>
                    <a:pt x="20392" y="4547"/>
                  </a:lnTo>
                  <a:lnTo>
                    <a:pt x="21049" y="6277"/>
                  </a:lnTo>
                  <a:lnTo>
                    <a:pt x="21600" y="8777"/>
                  </a:lnTo>
                  <a:lnTo>
                    <a:pt x="20583" y="9441"/>
                  </a:lnTo>
                  <a:lnTo>
                    <a:pt x="19662" y="10298"/>
                  </a:lnTo>
                  <a:lnTo>
                    <a:pt x="19174" y="11801"/>
                  </a:lnTo>
                  <a:lnTo>
                    <a:pt x="17382" y="11426"/>
                  </a:lnTo>
                  <a:lnTo>
                    <a:pt x="16578" y="12702"/>
                  </a:lnTo>
                  <a:lnTo>
                    <a:pt x="15246" y="15914"/>
                  </a:lnTo>
                  <a:lnTo>
                    <a:pt x="13091" y="16438"/>
                  </a:lnTo>
                  <a:lnTo>
                    <a:pt x="10294" y="16561"/>
                  </a:lnTo>
                  <a:lnTo>
                    <a:pt x="9310" y="18602"/>
                  </a:lnTo>
                  <a:lnTo>
                    <a:pt x="9197" y="21600"/>
                  </a:lnTo>
                  <a:lnTo>
                    <a:pt x="6932" y="21149"/>
                  </a:lnTo>
                  <a:lnTo>
                    <a:pt x="6983" y="18991"/>
                  </a:lnTo>
                  <a:lnTo>
                    <a:pt x="4828" y="18147"/>
                  </a:lnTo>
                  <a:lnTo>
                    <a:pt x="3503" y="17269"/>
                  </a:lnTo>
                  <a:lnTo>
                    <a:pt x="1444" y="18160"/>
                  </a:lnTo>
                  <a:lnTo>
                    <a:pt x="452" y="16552"/>
                  </a:lnTo>
                  <a:lnTo>
                    <a:pt x="0" y="13960"/>
                  </a:lnTo>
                  <a:lnTo>
                    <a:pt x="1666" y="12243"/>
                  </a:lnTo>
                  <a:lnTo>
                    <a:pt x="1437" y="9922"/>
                  </a:lnTo>
                  <a:lnTo>
                    <a:pt x="2139" y="7515"/>
                  </a:lnTo>
                  <a:lnTo>
                    <a:pt x="3883" y="7677"/>
                  </a:lnTo>
                  <a:lnTo>
                    <a:pt x="5768" y="68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2" name="AutoShape 35">
              <a:extLst>
                <a:ext uri="{FF2B5EF4-FFF2-40B4-BE49-F238E27FC236}">
                  <a16:creationId xmlns:a16="http://schemas.microsoft.com/office/drawing/2014/main" id="{6343CB53-3A3B-46B1-AE59-91E4556D290F}"/>
                </a:ext>
              </a:extLst>
            </p:cNvPr>
            <p:cNvSpPr>
              <a:spLocks/>
            </p:cNvSpPr>
            <p:nvPr/>
          </p:nvSpPr>
          <p:spPr bwMode="auto">
            <a:xfrm>
              <a:off x="7530597" y="7125855"/>
              <a:ext cx="179956" cy="129902"/>
            </a:xfrm>
            <a:custGeom>
              <a:avLst/>
              <a:gdLst>
                <a:gd name="T0" fmla="*/ 10800 w 21600"/>
                <a:gd name="T1" fmla="*/ 10631 h 21263"/>
                <a:gd name="T2" fmla="*/ 10800 w 21600"/>
                <a:gd name="T3" fmla="*/ 10631 h 21263"/>
                <a:gd name="T4" fmla="*/ 10800 w 21600"/>
                <a:gd name="T5" fmla="*/ 10631 h 21263"/>
                <a:gd name="T6" fmla="*/ 10800 w 21600"/>
                <a:gd name="T7" fmla="*/ 10631 h 21263"/>
              </a:gdLst>
              <a:ahLst/>
              <a:cxnLst>
                <a:cxn ang="0">
                  <a:pos x="T0" y="T1"/>
                </a:cxn>
                <a:cxn ang="0">
                  <a:pos x="T2" y="T3"/>
                </a:cxn>
                <a:cxn ang="0">
                  <a:pos x="T4" y="T5"/>
                </a:cxn>
                <a:cxn ang="0">
                  <a:pos x="T6" y="T7"/>
                </a:cxn>
              </a:cxnLst>
              <a:rect l="0" t="0" r="r" b="b"/>
              <a:pathLst>
                <a:path w="21600" h="21263">
                  <a:moveTo>
                    <a:pt x="6435" y="2819"/>
                  </a:moveTo>
                  <a:lnTo>
                    <a:pt x="4434" y="1508"/>
                  </a:lnTo>
                  <a:lnTo>
                    <a:pt x="1712" y="2836"/>
                  </a:lnTo>
                  <a:lnTo>
                    <a:pt x="1006" y="9177"/>
                  </a:lnTo>
                  <a:lnTo>
                    <a:pt x="0" y="14949"/>
                  </a:lnTo>
                  <a:lnTo>
                    <a:pt x="1468" y="18390"/>
                  </a:lnTo>
                  <a:lnTo>
                    <a:pt x="4713" y="16304"/>
                  </a:lnTo>
                  <a:lnTo>
                    <a:pt x="6637" y="12411"/>
                  </a:lnTo>
                  <a:lnTo>
                    <a:pt x="8933" y="11905"/>
                  </a:lnTo>
                  <a:lnTo>
                    <a:pt x="12221" y="15871"/>
                  </a:lnTo>
                  <a:lnTo>
                    <a:pt x="15362" y="20368"/>
                  </a:lnTo>
                  <a:cubicBezTo>
                    <a:pt x="16781" y="21600"/>
                    <a:pt x="18602" y="21557"/>
                    <a:pt x="19989" y="20260"/>
                  </a:cubicBezTo>
                  <a:cubicBezTo>
                    <a:pt x="20775" y="19524"/>
                    <a:pt x="21346" y="18434"/>
                    <a:pt x="21600" y="17180"/>
                  </a:cubicBezTo>
                  <a:lnTo>
                    <a:pt x="20658" y="13269"/>
                  </a:lnTo>
                  <a:lnTo>
                    <a:pt x="16892" y="14208"/>
                  </a:lnTo>
                  <a:lnTo>
                    <a:pt x="14391" y="12899"/>
                  </a:lnTo>
                  <a:lnTo>
                    <a:pt x="11514" y="7732"/>
                  </a:lnTo>
                  <a:lnTo>
                    <a:pt x="10867" y="3188"/>
                  </a:lnTo>
                  <a:lnTo>
                    <a:pt x="8381" y="0"/>
                  </a:lnTo>
                  <a:lnTo>
                    <a:pt x="6435" y="28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3" name="AutoShape 36">
              <a:extLst>
                <a:ext uri="{FF2B5EF4-FFF2-40B4-BE49-F238E27FC236}">
                  <a16:creationId xmlns:a16="http://schemas.microsoft.com/office/drawing/2014/main" id="{4ECF8D38-5882-47F0-8A05-AE79656C072C}"/>
                </a:ext>
              </a:extLst>
            </p:cNvPr>
            <p:cNvSpPr>
              <a:spLocks/>
            </p:cNvSpPr>
            <p:nvPr/>
          </p:nvSpPr>
          <p:spPr bwMode="auto">
            <a:xfrm>
              <a:off x="9754451" y="6117162"/>
              <a:ext cx="384748" cy="311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56" y="1182"/>
                  </a:moveTo>
                  <a:lnTo>
                    <a:pt x="10456" y="1572"/>
                  </a:lnTo>
                  <a:lnTo>
                    <a:pt x="12692" y="1963"/>
                  </a:lnTo>
                  <a:lnTo>
                    <a:pt x="13232" y="0"/>
                  </a:lnTo>
                  <a:lnTo>
                    <a:pt x="14774" y="505"/>
                  </a:lnTo>
                  <a:lnTo>
                    <a:pt x="13824" y="2714"/>
                  </a:lnTo>
                  <a:lnTo>
                    <a:pt x="15087" y="3556"/>
                  </a:lnTo>
                  <a:lnTo>
                    <a:pt x="16167" y="2071"/>
                  </a:lnTo>
                  <a:lnTo>
                    <a:pt x="16577" y="2978"/>
                  </a:lnTo>
                  <a:lnTo>
                    <a:pt x="17705" y="4808"/>
                  </a:lnTo>
                  <a:lnTo>
                    <a:pt x="18356" y="6101"/>
                  </a:lnTo>
                  <a:lnTo>
                    <a:pt x="19068" y="8555"/>
                  </a:lnTo>
                  <a:lnTo>
                    <a:pt x="20372" y="10614"/>
                  </a:lnTo>
                  <a:lnTo>
                    <a:pt x="20785" y="12387"/>
                  </a:lnTo>
                  <a:lnTo>
                    <a:pt x="21153" y="14794"/>
                  </a:lnTo>
                  <a:lnTo>
                    <a:pt x="21600" y="17003"/>
                  </a:lnTo>
                  <a:lnTo>
                    <a:pt x="21373" y="20058"/>
                  </a:lnTo>
                  <a:lnTo>
                    <a:pt x="20241" y="21600"/>
                  </a:lnTo>
                  <a:lnTo>
                    <a:pt x="17113" y="20436"/>
                  </a:lnTo>
                  <a:lnTo>
                    <a:pt x="14925" y="17811"/>
                  </a:lnTo>
                  <a:lnTo>
                    <a:pt x="12479" y="15334"/>
                  </a:lnTo>
                  <a:lnTo>
                    <a:pt x="10579" y="13547"/>
                  </a:lnTo>
                  <a:lnTo>
                    <a:pt x="8319" y="11579"/>
                  </a:lnTo>
                  <a:lnTo>
                    <a:pt x="6196" y="10504"/>
                  </a:lnTo>
                  <a:lnTo>
                    <a:pt x="3564" y="10224"/>
                  </a:lnTo>
                  <a:lnTo>
                    <a:pt x="1289" y="11166"/>
                  </a:lnTo>
                  <a:lnTo>
                    <a:pt x="127" y="9623"/>
                  </a:lnTo>
                  <a:lnTo>
                    <a:pt x="453" y="7927"/>
                  </a:lnTo>
                  <a:lnTo>
                    <a:pt x="476" y="5022"/>
                  </a:lnTo>
                  <a:lnTo>
                    <a:pt x="0" y="2940"/>
                  </a:lnTo>
                  <a:lnTo>
                    <a:pt x="1131" y="1152"/>
                  </a:lnTo>
                  <a:lnTo>
                    <a:pt x="3175" y="360"/>
                  </a:lnTo>
                  <a:lnTo>
                    <a:pt x="5359" y="748"/>
                  </a:lnTo>
                  <a:lnTo>
                    <a:pt x="6807" y="851"/>
                  </a:lnTo>
                  <a:lnTo>
                    <a:pt x="8956" y="11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SPAIN MAP</a:t>
            </a:r>
          </a:p>
          <a:p>
            <a:r>
              <a:rPr lang="en-US" dirty="0">
                <a:solidFill>
                  <a:srgbClr val="56595E"/>
                </a:solidFill>
                <a:latin typeface="Candara" panose="020E0502030303020204" pitchFamily="34" charset="0"/>
              </a:rPr>
              <a:t>Your Subtitle</a:t>
            </a:r>
          </a:p>
        </p:txBody>
      </p:sp>
      <p:sp>
        <p:nvSpPr>
          <p:cNvPr id="111" name="TextBox 110">
            <a:extLst>
              <a:ext uri="{FF2B5EF4-FFF2-40B4-BE49-F238E27FC236}">
                <a16:creationId xmlns:a16="http://schemas.microsoft.com/office/drawing/2014/main" id="{5B091C7B-B823-4EDB-A1E4-9FBED33A45AB}"/>
              </a:ext>
            </a:extLst>
          </p:cNvPr>
          <p:cNvSpPr txBox="1"/>
          <p:nvPr/>
        </p:nvSpPr>
        <p:spPr>
          <a:xfrm>
            <a:off x="8074091" y="1500825"/>
            <a:ext cx="3890993"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12" name="TextBox 111">
            <a:extLst>
              <a:ext uri="{FF2B5EF4-FFF2-40B4-BE49-F238E27FC236}">
                <a16:creationId xmlns:a16="http://schemas.microsoft.com/office/drawing/2014/main" id="{9C7C22F5-66DB-4A6C-A6C9-AE0CDD848CB4}"/>
              </a:ext>
            </a:extLst>
          </p:cNvPr>
          <p:cNvSpPr txBox="1"/>
          <p:nvPr/>
        </p:nvSpPr>
        <p:spPr>
          <a:xfrm>
            <a:off x="483605" y="2981103"/>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13" name="TextBox 112">
            <a:extLst>
              <a:ext uri="{FF2B5EF4-FFF2-40B4-BE49-F238E27FC236}">
                <a16:creationId xmlns:a16="http://schemas.microsoft.com/office/drawing/2014/main" id="{F4A3407C-4903-4DA5-85A6-B6554E739831}"/>
              </a:ext>
            </a:extLst>
          </p:cNvPr>
          <p:cNvSpPr txBox="1"/>
          <p:nvPr/>
        </p:nvSpPr>
        <p:spPr>
          <a:xfrm>
            <a:off x="6474879" y="5168265"/>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14" name="Group 113">
            <a:extLst>
              <a:ext uri="{FF2B5EF4-FFF2-40B4-BE49-F238E27FC236}">
                <a16:creationId xmlns:a16="http://schemas.microsoft.com/office/drawing/2014/main" id="{D6E14C3D-3ACD-4A27-973E-0609A66CD9DD}"/>
              </a:ext>
            </a:extLst>
          </p:cNvPr>
          <p:cNvGrpSpPr/>
          <p:nvPr/>
        </p:nvGrpSpPr>
        <p:grpSpPr>
          <a:xfrm>
            <a:off x="2419342" y="2104906"/>
            <a:ext cx="3594912" cy="1375905"/>
            <a:chOff x="1068351" y="3041919"/>
            <a:chExt cx="3594912" cy="1375905"/>
          </a:xfrm>
        </p:grpSpPr>
        <p:sp>
          <p:nvSpPr>
            <p:cNvPr id="115" name="Freeform: Shape 114">
              <a:extLst>
                <a:ext uri="{FF2B5EF4-FFF2-40B4-BE49-F238E27FC236}">
                  <a16:creationId xmlns:a16="http://schemas.microsoft.com/office/drawing/2014/main" id="{BBCAE73D-ABD8-4648-8C69-B30848F9BFCC}"/>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6" name="Oval 115">
              <a:extLst>
                <a:ext uri="{FF2B5EF4-FFF2-40B4-BE49-F238E27FC236}">
                  <a16:creationId xmlns:a16="http://schemas.microsoft.com/office/drawing/2014/main" id="{2B8B14B2-951B-4BF2-BBF5-1372541A1CE4}"/>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7" name="Graphic 26" descr="Hike">
              <a:extLst>
                <a:ext uri="{FF2B5EF4-FFF2-40B4-BE49-F238E27FC236}">
                  <a16:creationId xmlns:a16="http://schemas.microsoft.com/office/drawing/2014/main" id="{64B3101E-D0F8-4ED0-9677-A7097A67DB1C}"/>
                </a:ext>
              </a:extLst>
            </p:cNvPr>
            <p:cNvGrpSpPr>
              <a:grpSpLocks noChangeAspect="1"/>
            </p:cNvGrpSpPr>
            <p:nvPr/>
          </p:nvGrpSpPr>
          <p:grpSpPr>
            <a:xfrm>
              <a:off x="3815650" y="3311749"/>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5D78BF4E-9424-4889-97D8-80678FBBF7B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55F36DD-4133-4EE9-AF30-14000F2DAE6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0573E99-8193-4258-B96F-AC918FECCEA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18" name="Text Box 10">
              <a:extLst>
                <a:ext uri="{FF2B5EF4-FFF2-40B4-BE49-F238E27FC236}">
                  <a16:creationId xmlns:a16="http://schemas.microsoft.com/office/drawing/2014/main" id="{CE4652B6-B3C2-4578-A782-D299DAF4B63D}"/>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44" name="Group 143">
            <a:extLst>
              <a:ext uri="{FF2B5EF4-FFF2-40B4-BE49-F238E27FC236}">
                <a16:creationId xmlns:a16="http://schemas.microsoft.com/office/drawing/2014/main" id="{58297938-B22B-4DDA-8B95-DE98F45EDAAC}"/>
              </a:ext>
            </a:extLst>
          </p:cNvPr>
          <p:cNvGrpSpPr/>
          <p:nvPr/>
        </p:nvGrpSpPr>
        <p:grpSpPr>
          <a:xfrm>
            <a:off x="6313646" y="656512"/>
            <a:ext cx="3509383" cy="1375905"/>
            <a:chOff x="5365323" y="1470099"/>
            <a:chExt cx="3509383" cy="1375905"/>
          </a:xfrm>
        </p:grpSpPr>
        <p:sp>
          <p:nvSpPr>
            <p:cNvPr id="145" name="Freeform: Shape 144">
              <a:extLst>
                <a:ext uri="{FF2B5EF4-FFF2-40B4-BE49-F238E27FC236}">
                  <a16:creationId xmlns:a16="http://schemas.microsoft.com/office/drawing/2014/main" id="{440862C7-DF80-4ECB-B9E5-8F51879630F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6" name="Oval 145">
              <a:extLst>
                <a:ext uri="{FF2B5EF4-FFF2-40B4-BE49-F238E27FC236}">
                  <a16:creationId xmlns:a16="http://schemas.microsoft.com/office/drawing/2014/main" id="{A69BFFE0-AA66-4CC1-8D94-EE4DBC314A0A}"/>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7" name="Graphic 146" descr="Tent">
              <a:extLst>
                <a:ext uri="{FF2B5EF4-FFF2-40B4-BE49-F238E27FC236}">
                  <a16:creationId xmlns:a16="http://schemas.microsoft.com/office/drawing/2014/main" id="{25B41C91-B664-4F0D-8E41-BDBEE76E7A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148" name="Text Box 10">
              <a:extLst>
                <a:ext uri="{FF2B5EF4-FFF2-40B4-BE49-F238E27FC236}">
                  <a16:creationId xmlns:a16="http://schemas.microsoft.com/office/drawing/2014/main" id="{4C92EFA1-D4B5-47E7-B16B-59A4B57B8E33}"/>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49" name="Chart 148">
            <a:extLst>
              <a:ext uri="{FF2B5EF4-FFF2-40B4-BE49-F238E27FC236}">
                <a16:creationId xmlns:a16="http://schemas.microsoft.com/office/drawing/2014/main" id="{940F812F-2F0A-4748-B682-7C4C6AA92C74}"/>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0" name="Chart 149">
            <a:extLst>
              <a:ext uri="{FF2B5EF4-FFF2-40B4-BE49-F238E27FC236}">
                <a16:creationId xmlns:a16="http://schemas.microsoft.com/office/drawing/2014/main" id="{EC99A7BF-1CA7-4AAD-ADDC-75DB1FD8E2A6}"/>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51" name="Group 150">
            <a:extLst>
              <a:ext uri="{FF2B5EF4-FFF2-40B4-BE49-F238E27FC236}">
                <a16:creationId xmlns:a16="http://schemas.microsoft.com/office/drawing/2014/main" id="{FF088FF3-856C-4FE0-A927-EE65DF6ED56F}"/>
              </a:ext>
            </a:extLst>
          </p:cNvPr>
          <p:cNvGrpSpPr/>
          <p:nvPr/>
        </p:nvGrpSpPr>
        <p:grpSpPr>
          <a:xfrm>
            <a:off x="5237426" y="4183922"/>
            <a:ext cx="3509383" cy="1375905"/>
            <a:chOff x="5011839" y="4261539"/>
            <a:chExt cx="3509383" cy="1375905"/>
          </a:xfrm>
        </p:grpSpPr>
        <p:grpSp>
          <p:nvGrpSpPr>
            <p:cNvPr id="152" name="Group 151">
              <a:extLst>
                <a:ext uri="{FF2B5EF4-FFF2-40B4-BE49-F238E27FC236}">
                  <a16:creationId xmlns:a16="http://schemas.microsoft.com/office/drawing/2014/main" id="{A5BEBACA-F26E-4C91-832F-04BE490CBF66}"/>
                </a:ext>
              </a:extLst>
            </p:cNvPr>
            <p:cNvGrpSpPr/>
            <p:nvPr/>
          </p:nvGrpSpPr>
          <p:grpSpPr>
            <a:xfrm>
              <a:off x="5011839" y="4261539"/>
              <a:ext cx="3509383" cy="1375905"/>
              <a:chOff x="6611704" y="3606840"/>
              <a:chExt cx="3509383" cy="1375905"/>
            </a:xfrm>
          </p:grpSpPr>
          <p:sp>
            <p:nvSpPr>
              <p:cNvPr id="154" name="Freeform: Shape 153">
                <a:extLst>
                  <a:ext uri="{FF2B5EF4-FFF2-40B4-BE49-F238E27FC236}">
                    <a16:creationId xmlns:a16="http://schemas.microsoft.com/office/drawing/2014/main" id="{BA68A05D-9606-46E9-A996-F4E2D30BA182}"/>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5" name="Text Box 10">
                <a:extLst>
                  <a:ext uri="{FF2B5EF4-FFF2-40B4-BE49-F238E27FC236}">
                    <a16:creationId xmlns:a16="http://schemas.microsoft.com/office/drawing/2014/main" id="{39350857-57BC-4277-9E2B-0C57A85A83D6}"/>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56" name="Oval 155">
                <a:extLst>
                  <a:ext uri="{FF2B5EF4-FFF2-40B4-BE49-F238E27FC236}">
                    <a16:creationId xmlns:a16="http://schemas.microsoft.com/office/drawing/2014/main" id="{6A3DAD18-C1FD-4EF1-B04E-090F07433EB7}"/>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3" name="Freeform 3">
              <a:extLst>
                <a:ext uri="{FF2B5EF4-FFF2-40B4-BE49-F238E27FC236}">
                  <a16:creationId xmlns:a16="http://schemas.microsoft.com/office/drawing/2014/main" id="{76064AA9-4435-4990-A821-70958CDBBA21}"/>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57" name="Chart 156">
            <a:extLst>
              <a:ext uri="{FF2B5EF4-FFF2-40B4-BE49-F238E27FC236}">
                <a16:creationId xmlns:a16="http://schemas.microsoft.com/office/drawing/2014/main" id="{68E9AB86-489D-43F6-9D8E-B244FA890481}"/>
              </a:ext>
            </a:extLst>
          </p:cNvPr>
          <p:cNvGraphicFramePr>
            <a:graphicFrameLocks noChangeAspect="1"/>
          </p:cNvGraphicFramePr>
          <p:nvPr>
            <p:extLst/>
          </p:nvPr>
        </p:nvGraphicFramePr>
        <p:xfrm>
          <a:off x="5046270" y="39640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50" name="Picture 49">
            <a:hlinkClick r:id="rId7"/>
            <a:extLst>
              <a:ext uri="{FF2B5EF4-FFF2-40B4-BE49-F238E27FC236}">
                <a16:creationId xmlns:a16="http://schemas.microsoft.com/office/drawing/2014/main" id="{437DCA5A-1918-4C32-983E-40016CDF278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663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14"/>
                                        </p:tgtEl>
                                        <p:attrNameLst>
                                          <p:attrName>style.visibility</p:attrName>
                                        </p:attrNameLst>
                                      </p:cBhvr>
                                      <p:to>
                                        <p:strVal val="visible"/>
                                      </p:to>
                                    </p:set>
                                    <p:anim calcmode="lin" valueType="num">
                                      <p:cBhvr>
                                        <p:cTn id="17" dur="1000" fill="hold"/>
                                        <p:tgtEl>
                                          <p:spTgt spid="114"/>
                                        </p:tgtEl>
                                        <p:attrNameLst>
                                          <p:attrName>ppt_w</p:attrName>
                                        </p:attrNameLst>
                                      </p:cBhvr>
                                      <p:tavLst>
                                        <p:tav tm="0">
                                          <p:val>
                                            <p:fltVal val="0"/>
                                          </p:val>
                                        </p:tav>
                                        <p:tav tm="100000">
                                          <p:val>
                                            <p:strVal val="#ppt_w"/>
                                          </p:val>
                                        </p:tav>
                                      </p:tavLst>
                                    </p:anim>
                                    <p:anim calcmode="lin" valueType="num">
                                      <p:cBhvr>
                                        <p:cTn id="18" dur="1000" fill="hold"/>
                                        <p:tgtEl>
                                          <p:spTgt spid="114"/>
                                        </p:tgtEl>
                                        <p:attrNameLst>
                                          <p:attrName>ppt_h</p:attrName>
                                        </p:attrNameLst>
                                      </p:cBhvr>
                                      <p:tavLst>
                                        <p:tav tm="0">
                                          <p:val>
                                            <p:fltVal val="0"/>
                                          </p:val>
                                        </p:tav>
                                        <p:tav tm="100000">
                                          <p:val>
                                            <p:strVal val="#ppt_h"/>
                                          </p:val>
                                        </p:tav>
                                      </p:tavLst>
                                    </p:anim>
                                    <p:anim calcmode="lin" valueType="num">
                                      <p:cBhvr>
                                        <p:cTn id="19" dur="1000" fill="hold"/>
                                        <p:tgtEl>
                                          <p:spTgt spid="114"/>
                                        </p:tgtEl>
                                        <p:attrNameLst>
                                          <p:attrName>style.rotation</p:attrName>
                                        </p:attrNameLst>
                                      </p:cBhvr>
                                      <p:tavLst>
                                        <p:tav tm="0">
                                          <p:val>
                                            <p:fltVal val="90"/>
                                          </p:val>
                                        </p:tav>
                                        <p:tav tm="100000">
                                          <p:val>
                                            <p:fltVal val="0"/>
                                          </p:val>
                                        </p:tav>
                                      </p:tavLst>
                                    </p:anim>
                                    <p:animEffect transition="in" filter="fade">
                                      <p:cBhvr>
                                        <p:cTn id="20" dur="1000"/>
                                        <p:tgtEl>
                                          <p:spTgt spid="114"/>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50"/>
                                        </p:tgtEl>
                                        <p:attrNameLst>
                                          <p:attrName>style.visibility</p:attrName>
                                        </p:attrNameLst>
                                      </p:cBhvr>
                                      <p:to>
                                        <p:strVal val="visible"/>
                                      </p:to>
                                    </p:set>
                                    <p:animEffect transition="in" filter="wheel(1)">
                                      <p:cBhvr>
                                        <p:cTn id="24" dur="2000"/>
                                        <p:tgtEl>
                                          <p:spTgt spid="150"/>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12"/>
                                        </p:tgtEl>
                                        <p:attrNameLst>
                                          <p:attrName>style.visibility</p:attrName>
                                        </p:attrNameLst>
                                      </p:cBhvr>
                                      <p:to>
                                        <p:strVal val="visible"/>
                                      </p:to>
                                    </p:set>
                                    <p:animEffect transition="in" filter="fade">
                                      <p:cBhvr>
                                        <p:cTn id="28" dur="1000"/>
                                        <p:tgtEl>
                                          <p:spTgt spid="112"/>
                                        </p:tgtEl>
                                      </p:cBhvr>
                                    </p:animEffect>
                                    <p:anim calcmode="lin" valueType="num">
                                      <p:cBhvr>
                                        <p:cTn id="29" dur="1000" fill="hold"/>
                                        <p:tgtEl>
                                          <p:spTgt spid="112"/>
                                        </p:tgtEl>
                                        <p:attrNameLst>
                                          <p:attrName>ppt_x</p:attrName>
                                        </p:attrNameLst>
                                      </p:cBhvr>
                                      <p:tavLst>
                                        <p:tav tm="0">
                                          <p:val>
                                            <p:strVal val="#ppt_x"/>
                                          </p:val>
                                        </p:tav>
                                        <p:tav tm="100000">
                                          <p:val>
                                            <p:strVal val="#ppt_x"/>
                                          </p:val>
                                        </p:tav>
                                      </p:tavLst>
                                    </p:anim>
                                    <p:anim calcmode="lin" valueType="num">
                                      <p:cBhvr>
                                        <p:cTn id="30" dur="1000" fill="hold"/>
                                        <p:tgtEl>
                                          <p:spTgt spid="112"/>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44"/>
                                        </p:tgtEl>
                                        <p:attrNameLst>
                                          <p:attrName>style.visibility</p:attrName>
                                        </p:attrNameLst>
                                      </p:cBhvr>
                                      <p:to>
                                        <p:strVal val="visible"/>
                                      </p:to>
                                    </p:set>
                                    <p:anim calcmode="lin" valueType="num">
                                      <p:cBhvr>
                                        <p:cTn id="34" dur="1000" fill="hold"/>
                                        <p:tgtEl>
                                          <p:spTgt spid="144"/>
                                        </p:tgtEl>
                                        <p:attrNameLst>
                                          <p:attrName>ppt_w</p:attrName>
                                        </p:attrNameLst>
                                      </p:cBhvr>
                                      <p:tavLst>
                                        <p:tav tm="0">
                                          <p:val>
                                            <p:fltVal val="0"/>
                                          </p:val>
                                        </p:tav>
                                        <p:tav tm="100000">
                                          <p:val>
                                            <p:strVal val="#ppt_w"/>
                                          </p:val>
                                        </p:tav>
                                      </p:tavLst>
                                    </p:anim>
                                    <p:anim calcmode="lin" valueType="num">
                                      <p:cBhvr>
                                        <p:cTn id="35" dur="1000" fill="hold"/>
                                        <p:tgtEl>
                                          <p:spTgt spid="144"/>
                                        </p:tgtEl>
                                        <p:attrNameLst>
                                          <p:attrName>ppt_h</p:attrName>
                                        </p:attrNameLst>
                                      </p:cBhvr>
                                      <p:tavLst>
                                        <p:tav tm="0">
                                          <p:val>
                                            <p:fltVal val="0"/>
                                          </p:val>
                                        </p:tav>
                                        <p:tav tm="100000">
                                          <p:val>
                                            <p:strVal val="#ppt_h"/>
                                          </p:val>
                                        </p:tav>
                                      </p:tavLst>
                                    </p:anim>
                                    <p:anim calcmode="lin" valueType="num">
                                      <p:cBhvr>
                                        <p:cTn id="36" dur="1000" fill="hold"/>
                                        <p:tgtEl>
                                          <p:spTgt spid="144"/>
                                        </p:tgtEl>
                                        <p:attrNameLst>
                                          <p:attrName>style.rotation</p:attrName>
                                        </p:attrNameLst>
                                      </p:cBhvr>
                                      <p:tavLst>
                                        <p:tav tm="0">
                                          <p:val>
                                            <p:fltVal val="90"/>
                                          </p:val>
                                        </p:tav>
                                        <p:tav tm="100000">
                                          <p:val>
                                            <p:fltVal val="0"/>
                                          </p:val>
                                        </p:tav>
                                      </p:tavLst>
                                    </p:anim>
                                    <p:animEffect transition="in" filter="fade">
                                      <p:cBhvr>
                                        <p:cTn id="37" dur="1000"/>
                                        <p:tgtEl>
                                          <p:spTgt spid="144"/>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49"/>
                                        </p:tgtEl>
                                        <p:attrNameLst>
                                          <p:attrName>style.visibility</p:attrName>
                                        </p:attrNameLst>
                                      </p:cBhvr>
                                      <p:to>
                                        <p:strVal val="visible"/>
                                      </p:to>
                                    </p:set>
                                    <p:animEffect transition="in" filter="wheel(1)">
                                      <p:cBhvr>
                                        <p:cTn id="41" dur="2000"/>
                                        <p:tgtEl>
                                          <p:spTgt spid="149"/>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11"/>
                                        </p:tgtEl>
                                        <p:attrNameLst>
                                          <p:attrName>style.visibility</p:attrName>
                                        </p:attrNameLst>
                                      </p:cBhvr>
                                      <p:to>
                                        <p:strVal val="visible"/>
                                      </p:to>
                                    </p:set>
                                    <p:animEffect transition="in" filter="fade">
                                      <p:cBhvr>
                                        <p:cTn id="45" dur="1000"/>
                                        <p:tgtEl>
                                          <p:spTgt spid="111"/>
                                        </p:tgtEl>
                                      </p:cBhvr>
                                    </p:animEffect>
                                    <p:anim calcmode="lin" valueType="num">
                                      <p:cBhvr>
                                        <p:cTn id="46" dur="1000" fill="hold"/>
                                        <p:tgtEl>
                                          <p:spTgt spid="111"/>
                                        </p:tgtEl>
                                        <p:attrNameLst>
                                          <p:attrName>ppt_x</p:attrName>
                                        </p:attrNameLst>
                                      </p:cBhvr>
                                      <p:tavLst>
                                        <p:tav tm="0">
                                          <p:val>
                                            <p:strVal val="#ppt_x"/>
                                          </p:val>
                                        </p:tav>
                                        <p:tav tm="100000">
                                          <p:val>
                                            <p:strVal val="#ppt_x"/>
                                          </p:val>
                                        </p:tav>
                                      </p:tavLst>
                                    </p:anim>
                                    <p:anim calcmode="lin" valueType="num">
                                      <p:cBhvr>
                                        <p:cTn id="47" dur="1000" fill="hold"/>
                                        <p:tgtEl>
                                          <p:spTgt spid="111"/>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51"/>
                                        </p:tgtEl>
                                        <p:attrNameLst>
                                          <p:attrName>style.visibility</p:attrName>
                                        </p:attrNameLst>
                                      </p:cBhvr>
                                      <p:to>
                                        <p:strVal val="visible"/>
                                      </p:to>
                                    </p:set>
                                    <p:anim calcmode="lin" valueType="num">
                                      <p:cBhvr>
                                        <p:cTn id="51" dur="1000" fill="hold"/>
                                        <p:tgtEl>
                                          <p:spTgt spid="151"/>
                                        </p:tgtEl>
                                        <p:attrNameLst>
                                          <p:attrName>ppt_w</p:attrName>
                                        </p:attrNameLst>
                                      </p:cBhvr>
                                      <p:tavLst>
                                        <p:tav tm="0">
                                          <p:val>
                                            <p:fltVal val="0"/>
                                          </p:val>
                                        </p:tav>
                                        <p:tav tm="100000">
                                          <p:val>
                                            <p:strVal val="#ppt_w"/>
                                          </p:val>
                                        </p:tav>
                                      </p:tavLst>
                                    </p:anim>
                                    <p:anim calcmode="lin" valueType="num">
                                      <p:cBhvr>
                                        <p:cTn id="52" dur="1000" fill="hold"/>
                                        <p:tgtEl>
                                          <p:spTgt spid="151"/>
                                        </p:tgtEl>
                                        <p:attrNameLst>
                                          <p:attrName>ppt_h</p:attrName>
                                        </p:attrNameLst>
                                      </p:cBhvr>
                                      <p:tavLst>
                                        <p:tav tm="0">
                                          <p:val>
                                            <p:fltVal val="0"/>
                                          </p:val>
                                        </p:tav>
                                        <p:tav tm="100000">
                                          <p:val>
                                            <p:strVal val="#ppt_h"/>
                                          </p:val>
                                        </p:tav>
                                      </p:tavLst>
                                    </p:anim>
                                    <p:anim calcmode="lin" valueType="num">
                                      <p:cBhvr>
                                        <p:cTn id="53" dur="1000" fill="hold"/>
                                        <p:tgtEl>
                                          <p:spTgt spid="151"/>
                                        </p:tgtEl>
                                        <p:attrNameLst>
                                          <p:attrName>style.rotation</p:attrName>
                                        </p:attrNameLst>
                                      </p:cBhvr>
                                      <p:tavLst>
                                        <p:tav tm="0">
                                          <p:val>
                                            <p:fltVal val="90"/>
                                          </p:val>
                                        </p:tav>
                                        <p:tav tm="100000">
                                          <p:val>
                                            <p:fltVal val="0"/>
                                          </p:val>
                                        </p:tav>
                                      </p:tavLst>
                                    </p:anim>
                                    <p:animEffect transition="in" filter="fade">
                                      <p:cBhvr>
                                        <p:cTn id="54" dur="1000"/>
                                        <p:tgtEl>
                                          <p:spTgt spid="151"/>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57"/>
                                        </p:tgtEl>
                                        <p:attrNameLst>
                                          <p:attrName>style.visibility</p:attrName>
                                        </p:attrNameLst>
                                      </p:cBhvr>
                                      <p:to>
                                        <p:strVal val="visible"/>
                                      </p:to>
                                    </p:set>
                                    <p:animEffect transition="in" filter="wheel(1)">
                                      <p:cBhvr>
                                        <p:cTn id="58" dur="2000"/>
                                        <p:tgtEl>
                                          <p:spTgt spid="157"/>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13"/>
                                        </p:tgtEl>
                                        <p:attrNameLst>
                                          <p:attrName>style.visibility</p:attrName>
                                        </p:attrNameLst>
                                      </p:cBhvr>
                                      <p:to>
                                        <p:strVal val="visible"/>
                                      </p:to>
                                    </p:set>
                                    <p:animEffect transition="in" filter="fade">
                                      <p:cBhvr>
                                        <p:cTn id="62" dur="1000"/>
                                        <p:tgtEl>
                                          <p:spTgt spid="113"/>
                                        </p:tgtEl>
                                      </p:cBhvr>
                                    </p:animEffect>
                                    <p:anim calcmode="lin" valueType="num">
                                      <p:cBhvr>
                                        <p:cTn id="63" dur="1000" fill="hold"/>
                                        <p:tgtEl>
                                          <p:spTgt spid="113"/>
                                        </p:tgtEl>
                                        <p:attrNameLst>
                                          <p:attrName>ppt_x</p:attrName>
                                        </p:attrNameLst>
                                      </p:cBhvr>
                                      <p:tavLst>
                                        <p:tav tm="0">
                                          <p:val>
                                            <p:strVal val="#ppt_x"/>
                                          </p:val>
                                        </p:tav>
                                        <p:tav tm="100000">
                                          <p:val>
                                            <p:strVal val="#ppt_x"/>
                                          </p:val>
                                        </p:tav>
                                      </p:tavLst>
                                    </p:anim>
                                    <p:anim calcmode="lin" valueType="num">
                                      <p:cBhvr>
                                        <p:cTn id="64" dur="1000" fill="hold"/>
                                        <p:tgtEl>
                                          <p:spTgt spid="1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111" grpId="0"/>
      <p:bldP spid="112" grpId="0"/>
      <p:bldP spid="113" grpId="0"/>
      <p:bldGraphic spid="149" grpId="0">
        <p:bldAsOne/>
      </p:bldGraphic>
      <p:bldGraphic spid="150" grpId="0">
        <p:bldAsOne/>
      </p:bldGraphic>
      <p:bldGraphic spid="15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2019-09-18T22:23:13Z</dcterms:modified>
</cp:coreProperties>
</file>