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1-BB77-480D-9380-CA46AEB2FAE3}"/>
              </c:ext>
            </c:extLst>
          </c:dPt>
          <c:dPt>
            <c:idx val="1"/>
            <c:bubble3D val="0"/>
            <c:extLst>
              <c:ext xmlns:c16="http://schemas.microsoft.com/office/drawing/2014/chart" uri="{C3380CC4-5D6E-409C-BE32-E72D297353CC}">
                <c16:uniqueId val="{00000003-BB77-480D-9380-CA46AEB2FAE3}"/>
              </c:ext>
            </c:extLst>
          </c:dPt>
          <c:dPt>
            <c:idx val="2"/>
            <c:bubble3D val="0"/>
            <c:extLst>
              <c:ext xmlns:c16="http://schemas.microsoft.com/office/drawing/2014/chart" uri="{C3380CC4-5D6E-409C-BE32-E72D297353CC}">
                <c16:uniqueId val="{00000005-BB77-480D-9380-CA46AEB2FAE3}"/>
              </c:ext>
            </c:extLst>
          </c:dPt>
          <c:dPt>
            <c:idx val="3"/>
            <c:bubble3D val="0"/>
            <c:extLst>
              <c:ext xmlns:c16="http://schemas.microsoft.com/office/drawing/2014/chart" uri="{C3380CC4-5D6E-409C-BE32-E72D297353CC}">
                <c16:uniqueId val="{00000007-BB77-480D-9380-CA46AEB2FAE3}"/>
              </c:ext>
            </c:extLst>
          </c:dPt>
          <c:dPt>
            <c:idx val="4"/>
            <c:bubble3D val="0"/>
            <c:extLst>
              <c:ext xmlns:c16="http://schemas.microsoft.com/office/drawing/2014/chart" uri="{C3380CC4-5D6E-409C-BE32-E72D297353CC}">
                <c16:uniqueId val="{00000009-BB77-480D-9380-CA46AEB2FAE3}"/>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B-BB77-480D-9380-CA46AEB2FAE3}"/>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D-BB77-480D-9380-CA46AEB2FAE3}"/>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F-BB77-480D-9380-CA46AEB2FAE3}"/>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11-BB77-480D-9380-CA46AEB2FAE3}"/>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13-BB77-480D-9380-CA46AEB2FAE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BB77-480D-9380-CA46AEB2FAE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1-68E2-4D06-843C-2409F31DA3B9}"/>
              </c:ext>
            </c:extLst>
          </c:dPt>
          <c:dPt>
            <c:idx val="1"/>
            <c:bubble3D val="0"/>
            <c:extLst>
              <c:ext xmlns:c16="http://schemas.microsoft.com/office/drawing/2014/chart" uri="{C3380CC4-5D6E-409C-BE32-E72D297353CC}">
                <c16:uniqueId val="{00000003-68E2-4D06-843C-2409F31DA3B9}"/>
              </c:ext>
            </c:extLst>
          </c:dPt>
          <c:dPt>
            <c:idx val="2"/>
            <c:bubble3D val="0"/>
            <c:extLst>
              <c:ext xmlns:c16="http://schemas.microsoft.com/office/drawing/2014/chart" uri="{C3380CC4-5D6E-409C-BE32-E72D297353CC}">
                <c16:uniqueId val="{00000005-68E2-4D06-843C-2409F31DA3B9}"/>
              </c:ext>
            </c:extLst>
          </c:dPt>
          <c:dPt>
            <c:idx val="3"/>
            <c:bubble3D val="0"/>
            <c:extLst>
              <c:ext xmlns:c16="http://schemas.microsoft.com/office/drawing/2014/chart" uri="{C3380CC4-5D6E-409C-BE32-E72D297353CC}">
                <c16:uniqueId val="{00000007-68E2-4D06-843C-2409F31DA3B9}"/>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9-68E2-4D06-843C-2409F31DA3B9}"/>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B-68E2-4D06-843C-2409F31DA3B9}"/>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D-68E2-4D06-843C-2409F31DA3B9}"/>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F-68E2-4D06-843C-2409F31DA3B9}"/>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11-68E2-4D06-843C-2409F31DA3B9}"/>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13-68E2-4D06-843C-2409F31DA3B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68E2-4D06-843C-2409F31DA3B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3B8C-4610-B317-8A2EEAA25EA4}"/>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3B8C-4610-B317-8A2EEAA25EA4}"/>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3B8C-4610-B317-8A2EEAA25EA4}"/>
              </c:ext>
            </c:extLst>
          </c:dPt>
          <c:dPt>
            <c:idx val="3"/>
            <c:bubble3D val="0"/>
            <c:extLst>
              <c:ext xmlns:c16="http://schemas.microsoft.com/office/drawing/2014/chart" uri="{C3380CC4-5D6E-409C-BE32-E72D297353CC}">
                <c16:uniqueId val="{00000007-3B8C-4610-B317-8A2EEAA25EA4}"/>
              </c:ext>
            </c:extLst>
          </c:dPt>
          <c:dPt>
            <c:idx val="4"/>
            <c:bubble3D val="0"/>
            <c:extLst>
              <c:ext xmlns:c16="http://schemas.microsoft.com/office/drawing/2014/chart" uri="{C3380CC4-5D6E-409C-BE32-E72D297353CC}">
                <c16:uniqueId val="{00000009-3B8C-4610-B317-8A2EEAA25EA4}"/>
              </c:ext>
            </c:extLst>
          </c:dPt>
          <c:dPt>
            <c:idx val="5"/>
            <c:bubble3D val="0"/>
            <c:extLst>
              <c:ext xmlns:c16="http://schemas.microsoft.com/office/drawing/2014/chart" uri="{C3380CC4-5D6E-409C-BE32-E72D297353CC}">
                <c16:uniqueId val="{0000000B-3B8C-4610-B317-8A2EEAA25EA4}"/>
              </c:ext>
            </c:extLst>
          </c:dPt>
          <c:dPt>
            <c:idx val="6"/>
            <c:bubble3D val="0"/>
            <c:extLst>
              <c:ext xmlns:c16="http://schemas.microsoft.com/office/drawing/2014/chart" uri="{C3380CC4-5D6E-409C-BE32-E72D297353CC}">
                <c16:uniqueId val="{0000000D-3B8C-4610-B317-8A2EEAA25EA4}"/>
              </c:ext>
            </c:extLst>
          </c:dPt>
          <c:dPt>
            <c:idx val="7"/>
            <c:bubble3D val="0"/>
            <c:extLst>
              <c:ext xmlns:c16="http://schemas.microsoft.com/office/drawing/2014/chart" uri="{C3380CC4-5D6E-409C-BE32-E72D297353CC}">
                <c16:uniqueId val="{0000000F-3B8C-4610-B317-8A2EEAA25EA4}"/>
              </c:ext>
            </c:extLst>
          </c:dPt>
          <c:dPt>
            <c:idx val="8"/>
            <c:bubble3D val="0"/>
            <c:extLst>
              <c:ext xmlns:c16="http://schemas.microsoft.com/office/drawing/2014/chart" uri="{C3380CC4-5D6E-409C-BE32-E72D297353CC}">
                <c16:uniqueId val="{00000011-3B8C-4610-B317-8A2EEAA25EA4}"/>
              </c:ext>
            </c:extLst>
          </c:dPt>
          <c:dPt>
            <c:idx val="9"/>
            <c:bubble3D val="0"/>
            <c:extLst>
              <c:ext xmlns:c16="http://schemas.microsoft.com/office/drawing/2014/chart" uri="{C3380CC4-5D6E-409C-BE32-E72D297353CC}">
                <c16:uniqueId val="{00000013-3B8C-4610-B317-8A2EEAA25EA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3B8C-4610-B317-8A2EEAA25EA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73406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5">
            <a:extLst>
              <a:ext uri="{FF2B5EF4-FFF2-40B4-BE49-F238E27FC236}">
                <a16:creationId xmlns:a16="http://schemas.microsoft.com/office/drawing/2014/main" id="{303A1A13-1CA8-4B38-AB14-E96BA7361D67}"/>
              </a:ext>
            </a:extLst>
          </p:cNvPr>
          <p:cNvGrpSpPr>
            <a:grpSpLocks noChangeAspect="1"/>
          </p:cNvGrpSpPr>
          <p:nvPr/>
        </p:nvGrpSpPr>
        <p:grpSpPr bwMode="auto">
          <a:xfrm>
            <a:off x="5033486" y="827676"/>
            <a:ext cx="2560320" cy="5711236"/>
            <a:chOff x="0" y="0"/>
            <a:chExt cx="5030627" cy="11221924"/>
          </a:xfrm>
          <a:solidFill>
            <a:schemeClr val="bg1">
              <a:lumMod val="65000"/>
            </a:schemeClr>
          </a:solidFill>
          <a:effectLst>
            <a:outerShdw blurRad="50800" dist="38100" dir="18900000" algn="bl" rotWithShape="0">
              <a:prstClr val="black">
                <a:alpha val="40000"/>
              </a:prstClr>
            </a:outerShdw>
          </a:effectLst>
        </p:grpSpPr>
        <p:sp>
          <p:nvSpPr>
            <p:cNvPr id="150" name="AutoShape 16">
              <a:extLst>
                <a:ext uri="{FF2B5EF4-FFF2-40B4-BE49-F238E27FC236}">
                  <a16:creationId xmlns:a16="http://schemas.microsoft.com/office/drawing/2014/main" id="{653929AC-F143-41CD-96E8-2ED1A09105B5}"/>
                </a:ext>
              </a:extLst>
            </p:cNvPr>
            <p:cNvSpPr>
              <a:spLocks/>
            </p:cNvSpPr>
            <p:nvPr/>
          </p:nvSpPr>
          <p:spPr bwMode="auto">
            <a:xfrm>
              <a:off x="1559577" y="0"/>
              <a:ext cx="773842" cy="7711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31" y="5339"/>
                  </a:moveTo>
                  <a:lnTo>
                    <a:pt x="1283" y="5387"/>
                  </a:lnTo>
                  <a:lnTo>
                    <a:pt x="183" y="7211"/>
                  </a:lnTo>
                  <a:lnTo>
                    <a:pt x="1300" y="8483"/>
                  </a:lnTo>
                  <a:lnTo>
                    <a:pt x="1230" y="10620"/>
                  </a:lnTo>
                  <a:lnTo>
                    <a:pt x="0" y="15369"/>
                  </a:lnTo>
                  <a:lnTo>
                    <a:pt x="1771" y="15219"/>
                  </a:lnTo>
                  <a:lnTo>
                    <a:pt x="1780" y="17329"/>
                  </a:lnTo>
                  <a:lnTo>
                    <a:pt x="4106" y="19021"/>
                  </a:lnTo>
                  <a:lnTo>
                    <a:pt x="5214" y="18148"/>
                  </a:lnTo>
                  <a:lnTo>
                    <a:pt x="5303" y="16059"/>
                  </a:lnTo>
                  <a:lnTo>
                    <a:pt x="4443" y="15180"/>
                  </a:lnTo>
                  <a:lnTo>
                    <a:pt x="4817" y="13587"/>
                  </a:lnTo>
                  <a:lnTo>
                    <a:pt x="6540" y="12258"/>
                  </a:lnTo>
                  <a:lnTo>
                    <a:pt x="7367" y="12081"/>
                  </a:lnTo>
                  <a:lnTo>
                    <a:pt x="7827" y="13339"/>
                  </a:lnTo>
                  <a:lnTo>
                    <a:pt x="7655" y="15330"/>
                  </a:lnTo>
                  <a:lnTo>
                    <a:pt x="8786" y="15189"/>
                  </a:lnTo>
                  <a:lnTo>
                    <a:pt x="10364" y="17368"/>
                  </a:lnTo>
                  <a:lnTo>
                    <a:pt x="11287" y="19636"/>
                  </a:lnTo>
                  <a:lnTo>
                    <a:pt x="12229" y="20055"/>
                  </a:lnTo>
                  <a:lnTo>
                    <a:pt x="15696" y="19612"/>
                  </a:lnTo>
                  <a:lnTo>
                    <a:pt x="16142" y="21600"/>
                  </a:lnTo>
                  <a:lnTo>
                    <a:pt x="19725" y="21026"/>
                  </a:lnTo>
                  <a:lnTo>
                    <a:pt x="19751" y="18973"/>
                  </a:lnTo>
                  <a:lnTo>
                    <a:pt x="21600" y="17515"/>
                  </a:lnTo>
                  <a:lnTo>
                    <a:pt x="20796" y="13289"/>
                  </a:lnTo>
                  <a:lnTo>
                    <a:pt x="19480" y="13477"/>
                  </a:lnTo>
                  <a:lnTo>
                    <a:pt x="16566" y="10285"/>
                  </a:lnTo>
                  <a:lnTo>
                    <a:pt x="17277" y="8573"/>
                  </a:lnTo>
                  <a:lnTo>
                    <a:pt x="14687" y="7284"/>
                  </a:lnTo>
                  <a:lnTo>
                    <a:pt x="15180" y="5351"/>
                  </a:lnTo>
                  <a:lnTo>
                    <a:pt x="13880" y="3704"/>
                  </a:lnTo>
                  <a:lnTo>
                    <a:pt x="15484" y="1630"/>
                  </a:lnTo>
                  <a:lnTo>
                    <a:pt x="11518" y="486"/>
                  </a:lnTo>
                  <a:lnTo>
                    <a:pt x="9640" y="1617"/>
                  </a:lnTo>
                  <a:lnTo>
                    <a:pt x="7112" y="0"/>
                  </a:lnTo>
                  <a:lnTo>
                    <a:pt x="3331" y="533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1" name="AutoShape 17">
              <a:extLst>
                <a:ext uri="{FF2B5EF4-FFF2-40B4-BE49-F238E27FC236}">
                  <a16:creationId xmlns:a16="http://schemas.microsoft.com/office/drawing/2014/main" id="{2B69131A-4E91-49D4-A48B-64E815055171}"/>
                </a:ext>
              </a:extLst>
            </p:cNvPr>
            <p:cNvSpPr>
              <a:spLocks/>
            </p:cNvSpPr>
            <p:nvPr/>
          </p:nvSpPr>
          <p:spPr bwMode="auto">
            <a:xfrm>
              <a:off x="1243960" y="17523"/>
              <a:ext cx="1546513" cy="124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443"/>
                  </a:moveTo>
                  <a:lnTo>
                    <a:pt x="1996" y="11670"/>
                  </a:lnTo>
                  <a:lnTo>
                    <a:pt x="2793" y="11391"/>
                  </a:lnTo>
                  <a:lnTo>
                    <a:pt x="4496" y="9131"/>
                  </a:lnTo>
                  <a:lnTo>
                    <a:pt x="5397" y="9006"/>
                  </a:lnTo>
                  <a:lnTo>
                    <a:pt x="5423" y="10342"/>
                  </a:lnTo>
                  <a:lnTo>
                    <a:pt x="6418" y="11332"/>
                  </a:lnTo>
                  <a:lnTo>
                    <a:pt x="6858" y="11005"/>
                  </a:lnTo>
                  <a:lnTo>
                    <a:pt x="6944" y="9734"/>
                  </a:lnTo>
                  <a:lnTo>
                    <a:pt x="6512" y="9216"/>
                  </a:lnTo>
                  <a:lnTo>
                    <a:pt x="6724" y="7997"/>
                  </a:lnTo>
                  <a:lnTo>
                    <a:pt x="7595" y="7232"/>
                  </a:lnTo>
                  <a:lnTo>
                    <a:pt x="8235" y="7060"/>
                  </a:lnTo>
                  <a:lnTo>
                    <a:pt x="8564" y="8108"/>
                  </a:lnTo>
                  <a:lnTo>
                    <a:pt x="8427" y="8995"/>
                  </a:lnTo>
                  <a:lnTo>
                    <a:pt x="8838" y="8926"/>
                  </a:lnTo>
                  <a:lnTo>
                    <a:pt x="9662" y="10274"/>
                  </a:lnTo>
                  <a:lnTo>
                    <a:pt x="10062" y="11602"/>
                  </a:lnTo>
                  <a:lnTo>
                    <a:pt x="10484" y="11939"/>
                  </a:lnTo>
                  <a:lnTo>
                    <a:pt x="12398" y="11697"/>
                  </a:lnTo>
                  <a:lnTo>
                    <a:pt x="12662" y="12830"/>
                  </a:lnTo>
                  <a:lnTo>
                    <a:pt x="14121" y="12619"/>
                  </a:lnTo>
                  <a:lnTo>
                    <a:pt x="14208" y="11350"/>
                  </a:lnTo>
                  <a:lnTo>
                    <a:pt x="15153" y="10436"/>
                  </a:lnTo>
                  <a:lnTo>
                    <a:pt x="14741" y="8114"/>
                  </a:lnTo>
                  <a:lnTo>
                    <a:pt x="14152" y="8303"/>
                  </a:lnTo>
                  <a:lnTo>
                    <a:pt x="12571" y="6199"/>
                  </a:lnTo>
                  <a:lnTo>
                    <a:pt x="12894" y="5067"/>
                  </a:lnTo>
                  <a:lnTo>
                    <a:pt x="11575" y="4211"/>
                  </a:lnTo>
                  <a:lnTo>
                    <a:pt x="11832" y="3022"/>
                  </a:lnTo>
                  <a:lnTo>
                    <a:pt x="11178" y="1937"/>
                  </a:lnTo>
                  <a:lnTo>
                    <a:pt x="12070" y="706"/>
                  </a:lnTo>
                  <a:lnTo>
                    <a:pt x="12843" y="1560"/>
                  </a:lnTo>
                  <a:lnTo>
                    <a:pt x="12985" y="2333"/>
                  </a:lnTo>
                  <a:lnTo>
                    <a:pt x="13099" y="3158"/>
                  </a:lnTo>
                  <a:lnTo>
                    <a:pt x="13922" y="3864"/>
                  </a:lnTo>
                  <a:lnTo>
                    <a:pt x="14587" y="3613"/>
                  </a:lnTo>
                  <a:lnTo>
                    <a:pt x="16256" y="0"/>
                  </a:lnTo>
                  <a:lnTo>
                    <a:pt x="18028" y="531"/>
                  </a:lnTo>
                  <a:lnTo>
                    <a:pt x="19390" y="295"/>
                  </a:lnTo>
                  <a:lnTo>
                    <a:pt x="21128" y="3273"/>
                  </a:lnTo>
                  <a:lnTo>
                    <a:pt x="21600" y="11164"/>
                  </a:lnTo>
                  <a:lnTo>
                    <a:pt x="17093" y="17894"/>
                  </a:lnTo>
                  <a:lnTo>
                    <a:pt x="15105" y="17723"/>
                  </a:lnTo>
                  <a:lnTo>
                    <a:pt x="13473" y="20610"/>
                  </a:lnTo>
                  <a:lnTo>
                    <a:pt x="12811" y="20610"/>
                  </a:lnTo>
                  <a:lnTo>
                    <a:pt x="12346" y="20981"/>
                  </a:lnTo>
                  <a:lnTo>
                    <a:pt x="11792" y="21325"/>
                  </a:lnTo>
                  <a:lnTo>
                    <a:pt x="11189" y="21288"/>
                  </a:lnTo>
                  <a:lnTo>
                    <a:pt x="10312" y="20939"/>
                  </a:lnTo>
                  <a:lnTo>
                    <a:pt x="9695" y="21141"/>
                  </a:lnTo>
                  <a:lnTo>
                    <a:pt x="9016" y="21398"/>
                  </a:lnTo>
                  <a:lnTo>
                    <a:pt x="8315" y="21284"/>
                  </a:lnTo>
                  <a:lnTo>
                    <a:pt x="7684" y="20863"/>
                  </a:lnTo>
                  <a:lnTo>
                    <a:pt x="7255" y="21600"/>
                  </a:lnTo>
                  <a:lnTo>
                    <a:pt x="6944" y="20695"/>
                  </a:lnTo>
                  <a:lnTo>
                    <a:pt x="6413" y="19967"/>
                  </a:lnTo>
                  <a:lnTo>
                    <a:pt x="6163" y="19250"/>
                  </a:lnTo>
                  <a:lnTo>
                    <a:pt x="6534" y="18713"/>
                  </a:lnTo>
                  <a:lnTo>
                    <a:pt x="7163" y="18260"/>
                  </a:lnTo>
                  <a:lnTo>
                    <a:pt x="7418" y="17368"/>
                  </a:lnTo>
                  <a:lnTo>
                    <a:pt x="6871" y="16991"/>
                  </a:lnTo>
                  <a:lnTo>
                    <a:pt x="6615" y="16237"/>
                  </a:lnTo>
                  <a:lnTo>
                    <a:pt x="6064" y="15975"/>
                  </a:lnTo>
                  <a:lnTo>
                    <a:pt x="5463" y="16046"/>
                  </a:lnTo>
                  <a:lnTo>
                    <a:pt x="4101" y="16865"/>
                  </a:lnTo>
                  <a:lnTo>
                    <a:pt x="0" y="1444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2" name="AutoShape 18">
              <a:extLst>
                <a:ext uri="{FF2B5EF4-FFF2-40B4-BE49-F238E27FC236}">
                  <a16:creationId xmlns:a16="http://schemas.microsoft.com/office/drawing/2014/main" id="{6E63FDF7-6D7A-4BF5-881A-65E2A163BC99}"/>
                </a:ext>
              </a:extLst>
            </p:cNvPr>
            <p:cNvSpPr>
              <a:spLocks/>
            </p:cNvSpPr>
            <p:nvPr/>
          </p:nvSpPr>
          <p:spPr bwMode="auto">
            <a:xfrm>
              <a:off x="2748596" y="195932"/>
              <a:ext cx="1231897" cy="1195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12" y="2634"/>
                  </a:moveTo>
                  <a:lnTo>
                    <a:pt x="1813" y="2306"/>
                  </a:lnTo>
                  <a:lnTo>
                    <a:pt x="0" y="0"/>
                  </a:lnTo>
                  <a:lnTo>
                    <a:pt x="556" y="8309"/>
                  </a:lnTo>
                  <a:lnTo>
                    <a:pt x="1807" y="8473"/>
                  </a:lnTo>
                  <a:lnTo>
                    <a:pt x="3017" y="9182"/>
                  </a:lnTo>
                  <a:lnTo>
                    <a:pt x="4405" y="10314"/>
                  </a:lnTo>
                  <a:lnTo>
                    <a:pt x="5134" y="10613"/>
                  </a:lnTo>
                  <a:lnTo>
                    <a:pt x="6505" y="10665"/>
                  </a:lnTo>
                  <a:lnTo>
                    <a:pt x="7129" y="11718"/>
                  </a:lnTo>
                  <a:lnTo>
                    <a:pt x="7924" y="13615"/>
                  </a:lnTo>
                  <a:lnTo>
                    <a:pt x="8355" y="14250"/>
                  </a:lnTo>
                  <a:lnTo>
                    <a:pt x="9477" y="14911"/>
                  </a:lnTo>
                  <a:lnTo>
                    <a:pt x="10947" y="16186"/>
                  </a:lnTo>
                  <a:lnTo>
                    <a:pt x="12312" y="17925"/>
                  </a:lnTo>
                  <a:lnTo>
                    <a:pt x="13557" y="19319"/>
                  </a:lnTo>
                  <a:lnTo>
                    <a:pt x="14421" y="19838"/>
                  </a:lnTo>
                  <a:lnTo>
                    <a:pt x="15529" y="19944"/>
                  </a:lnTo>
                  <a:lnTo>
                    <a:pt x="16996" y="20160"/>
                  </a:lnTo>
                  <a:lnTo>
                    <a:pt x="17868" y="20632"/>
                  </a:lnTo>
                  <a:lnTo>
                    <a:pt x="18542" y="21600"/>
                  </a:lnTo>
                  <a:lnTo>
                    <a:pt x="18772" y="19944"/>
                  </a:lnTo>
                  <a:lnTo>
                    <a:pt x="19321" y="18980"/>
                  </a:lnTo>
                  <a:lnTo>
                    <a:pt x="20814" y="16064"/>
                  </a:lnTo>
                  <a:lnTo>
                    <a:pt x="21600" y="14658"/>
                  </a:lnTo>
                  <a:lnTo>
                    <a:pt x="21103" y="13675"/>
                  </a:lnTo>
                  <a:lnTo>
                    <a:pt x="19179" y="11839"/>
                  </a:lnTo>
                  <a:lnTo>
                    <a:pt x="15346" y="10603"/>
                  </a:lnTo>
                  <a:lnTo>
                    <a:pt x="13837" y="9173"/>
                  </a:lnTo>
                  <a:lnTo>
                    <a:pt x="9754" y="9202"/>
                  </a:lnTo>
                  <a:lnTo>
                    <a:pt x="9171" y="9020"/>
                  </a:lnTo>
                  <a:lnTo>
                    <a:pt x="8092" y="7052"/>
                  </a:lnTo>
                  <a:lnTo>
                    <a:pt x="6345" y="6477"/>
                  </a:lnTo>
                  <a:lnTo>
                    <a:pt x="3752" y="2707"/>
                  </a:lnTo>
                  <a:lnTo>
                    <a:pt x="2312" y="263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3" name="AutoShape 19">
              <a:extLst>
                <a:ext uri="{FF2B5EF4-FFF2-40B4-BE49-F238E27FC236}">
                  <a16:creationId xmlns:a16="http://schemas.microsoft.com/office/drawing/2014/main" id="{61C29C85-87D1-458A-B306-BECD9E4D3830}"/>
                </a:ext>
              </a:extLst>
            </p:cNvPr>
            <p:cNvSpPr>
              <a:spLocks/>
            </p:cNvSpPr>
            <p:nvPr/>
          </p:nvSpPr>
          <p:spPr bwMode="auto">
            <a:xfrm>
              <a:off x="2453227" y="647771"/>
              <a:ext cx="1350579" cy="10933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846"/>
                  </a:moveTo>
                  <a:lnTo>
                    <a:pt x="4156" y="7741"/>
                  </a:lnTo>
                  <a:lnTo>
                    <a:pt x="8733" y="8417"/>
                  </a:lnTo>
                  <a:lnTo>
                    <a:pt x="8500" y="21212"/>
                  </a:lnTo>
                  <a:lnTo>
                    <a:pt x="12960" y="21600"/>
                  </a:lnTo>
                  <a:lnTo>
                    <a:pt x="20173" y="20862"/>
                  </a:lnTo>
                  <a:lnTo>
                    <a:pt x="20372" y="19170"/>
                  </a:lnTo>
                  <a:lnTo>
                    <a:pt x="20722" y="17485"/>
                  </a:lnTo>
                  <a:lnTo>
                    <a:pt x="20736" y="16151"/>
                  </a:lnTo>
                  <a:lnTo>
                    <a:pt x="21600" y="14581"/>
                  </a:lnTo>
                  <a:lnTo>
                    <a:pt x="21230" y="13451"/>
                  </a:lnTo>
                  <a:lnTo>
                    <a:pt x="20203" y="12806"/>
                  </a:lnTo>
                  <a:lnTo>
                    <a:pt x="18026" y="12563"/>
                  </a:lnTo>
                  <a:lnTo>
                    <a:pt x="17163" y="12005"/>
                  </a:lnTo>
                  <a:lnTo>
                    <a:pt x="14753" y="8527"/>
                  </a:lnTo>
                  <a:lnTo>
                    <a:pt x="13435" y="7150"/>
                  </a:lnTo>
                  <a:lnTo>
                    <a:pt x="12418" y="6497"/>
                  </a:lnTo>
                  <a:lnTo>
                    <a:pt x="10831" y="2489"/>
                  </a:lnTo>
                  <a:lnTo>
                    <a:pt x="9219" y="2384"/>
                  </a:lnTo>
                  <a:lnTo>
                    <a:pt x="8677" y="1977"/>
                  </a:lnTo>
                  <a:lnTo>
                    <a:pt x="7613" y="804"/>
                  </a:lnTo>
                  <a:lnTo>
                    <a:pt x="6414" y="118"/>
                  </a:lnTo>
                  <a:lnTo>
                    <a:pt x="5182" y="0"/>
                  </a:lnTo>
                  <a:lnTo>
                    <a:pt x="0" y="784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4" name="AutoShape 20">
              <a:extLst>
                <a:ext uri="{FF2B5EF4-FFF2-40B4-BE49-F238E27FC236}">
                  <a16:creationId xmlns:a16="http://schemas.microsoft.com/office/drawing/2014/main" id="{2C1A872C-3163-4636-AAD3-BFF810730424}"/>
                </a:ext>
              </a:extLst>
            </p:cNvPr>
            <p:cNvSpPr>
              <a:spLocks/>
            </p:cNvSpPr>
            <p:nvPr/>
          </p:nvSpPr>
          <p:spPr bwMode="auto">
            <a:xfrm>
              <a:off x="1933144" y="1025488"/>
              <a:ext cx="1076194" cy="12920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749" y="21600"/>
                  </a:moveTo>
                  <a:lnTo>
                    <a:pt x="17690" y="20894"/>
                  </a:lnTo>
                  <a:lnTo>
                    <a:pt x="16939" y="19824"/>
                  </a:lnTo>
                  <a:lnTo>
                    <a:pt x="12256" y="20377"/>
                  </a:lnTo>
                  <a:lnTo>
                    <a:pt x="11491" y="19604"/>
                  </a:lnTo>
                  <a:lnTo>
                    <a:pt x="10441" y="19674"/>
                  </a:lnTo>
                  <a:lnTo>
                    <a:pt x="9523" y="19834"/>
                  </a:lnTo>
                  <a:lnTo>
                    <a:pt x="9079" y="19035"/>
                  </a:lnTo>
                  <a:lnTo>
                    <a:pt x="7581" y="18906"/>
                  </a:lnTo>
                  <a:lnTo>
                    <a:pt x="5559" y="19516"/>
                  </a:lnTo>
                  <a:lnTo>
                    <a:pt x="3677" y="17018"/>
                  </a:lnTo>
                  <a:lnTo>
                    <a:pt x="2887" y="15848"/>
                  </a:lnTo>
                  <a:lnTo>
                    <a:pt x="2921" y="14528"/>
                  </a:lnTo>
                  <a:lnTo>
                    <a:pt x="2972" y="13035"/>
                  </a:lnTo>
                  <a:lnTo>
                    <a:pt x="2501" y="11935"/>
                  </a:lnTo>
                  <a:lnTo>
                    <a:pt x="1586" y="11488"/>
                  </a:lnTo>
                  <a:lnTo>
                    <a:pt x="475" y="11840"/>
                  </a:lnTo>
                  <a:lnTo>
                    <a:pt x="0" y="11380"/>
                  </a:lnTo>
                  <a:lnTo>
                    <a:pt x="1155" y="10985"/>
                  </a:lnTo>
                  <a:lnTo>
                    <a:pt x="2080" y="10429"/>
                  </a:lnTo>
                  <a:lnTo>
                    <a:pt x="3450" y="10828"/>
                  </a:lnTo>
                  <a:lnTo>
                    <a:pt x="3912" y="10335"/>
                  </a:lnTo>
                  <a:lnTo>
                    <a:pt x="3550" y="8503"/>
                  </a:lnTo>
                  <a:lnTo>
                    <a:pt x="5053" y="7654"/>
                  </a:lnTo>
                  <a:lnTo>
                    <a:pt x="4742" y="6581"/>
                  </a:lnTo>
                  <a:lnTo>
                    <a:pt x="5277" y="5562"/>
                  </a:lnTo>
                  <a:lnTo>
                    <a:pt x="6345" y="4767"/>
                  </a:lnTo>
                  <a:lnTo>
                    <a:pt x="5382" y="2709"/>
                  </a:lnTo>
                  <a:lnTo>
                    <a:pt x="7658" y="0"/>
                  </a:lnTo>
                  <a:lnTo>
                    <a:pt x="10918" y="156"/>
                  </a:lnTo>
                  <a:lnTo>
                    <a:pt x="15523" y="43"/>
                  </a:lnTo>
                  <a:lnTo>
                    <a:pt x="21600" y="646"/>
                  </a:lnTo>
                  <a:lnTo>
                    <a:pt x="21376" y="11652"/>
                  </a:lnTo>
                  <a:lnTo>
                    <a:pt x="20168" y="17292"/>
                  </a:lnTo>
                  <a:lnTo>
                    <a:pt x="18749" y="2160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5" name="AutoShape 21">
              <a:extLst>
                <a:ext uri="{FF2B5EF4-FFF2-40B4-BE49-F238E27FC236}">
                  <a16:creationId xmlns:a16="http://schemas.microsoft.com/office/drawing/2014/main" id="{ECDF0440-DA7A-400A-8DC7-934999117DF0}"/>
                </a:ext>
              </a:extLst>
            </p:cNvPr>
            <p:cNvSpPr>
              <a:spLocks/>
            </p:cNvSpPr>
            <p:nvPr/>
          </p:nvSpPr>
          <p:spPr bwMode="auto">
            <a:xfrm>
              <a:off x="4395513" y="1064716"/>
              <a:ext cx="635114" cy="696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02"/>
                  </a:moveTo>
                  <a:lnTo>
                    <a:pt x="20" y="16839"/>
                  </a:lnTo>
                  <a:lnTo>
                    <a:pt x="454" y="18313"/>
                  </a:lnTo>
                  <a:lnTo>
                    <a:pt x="2493" y="19332"/>
                  </a:lnTo>
                  <a:lnTo>
                    <a:pt x="4178" y="21600"/>
                  </a:lnTo>
                  <a:lnTo>
                    <a:pt x="8280" y="17879"/>
                  </a:lnTo>
                  <a:lnTo>
                    <a:pt x="14870" y="15320"/>
                  </a:lnTo>
                  <a:lnTo>
                    <a:pt x="20161" y="13059"/>
                  </a:lnTo>
                  <a:lnTo>
                    <a:pt x="21600" y="9780"/>
                  </a:lnTo>
                  <a:lnTo>
                    <a:pt x="19577" y="6923"/>
                  </a:lnTo>
                  <a:lnTo>
                    <a:pt x="20786" y="4306"/>
                  </a:lnTo>
                  <a:lnTo>
                    <a:pt x="19343" y="631"/>
                  </a:lnTo>
                  <a:lnTo>
                    <a:pt x="13967" y="0"/>
                  </a:lnTo>
                  <a:lnTo>
                    <a:pt x="14680" y="5805"/>
                  </a:lnTo>
                  <a:lnTo>
                    <a:pt x="13963" y="7132"/>
                  </a:lnTo>
                  <a:lnTo>
                    <a:pt x="9078" y="9274"/>
                  </a:lnTo>
                  <a:lnTo>
                    <a:pt x="6310" y="14468"/>
                  </a:lnTo>
                  <a:lnTo>
                    <a:pt x="5520" y="15272"/>
                  </a:lnTo>
                  <a:lnTo>
                    <a:pt x="0" y="1500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6" name="AutoShape 22">
              <a:extLst>
                <a:ext uri="{FF2B5EF4-FFF2-40B4-BE49-F238E27FC236}">
                  <a16:creationId xmlns:a16="http://schemas.microsoft.com/office/drawing/2014/main" id="{D083DF3D-C782-4DC6-818D-EF9B4994B715}"/>
                </a:ext>
              </a:extLst>
            </p:cNvPr>
            <p:cNvSpPr>
              <a:spLocks/>
            </p:cNvSpPr>
            <p:nvPr/>
          </p:nvSpPr>
          <p:spPr bwMode="auto">
            <a:xfrm>
              <a:off x="3235761" y="1495179"/>
              <a:ext cx="1288079" cy="215119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03" y="360"/>
                  </a:moveTo>
                  <a:lnTo>
                    <a:pt x="10770" y="0"/>
                  </a:lnTo>
                  <a:lnTo>
                    <a:pt x="12815" y="21"/>
                  </a:lnTo>
                  <a:lnTo>
                    <a:pt x="14927" y="752"/>
                  </a:lnTo>
                  <a:lnTo>
                    <a:pt x="18250" y="492"/>
                  </a:lnTo>
                  <a:lnTo>
                    <a:pt x="19611" y="537"/>
                  </a:lnTo>
                  <a:lnTo>
                    <a:pt x="19635" y="1040"/>
                  </a:lnTo>
                  <a:lnTo>
                    <a:pt x="19905" y="1541"/>
                  </a:lnTo>
                  <a:lnTo>
                    <a:pt x="20936" y="1887"/>
                  </a:lnTo>
                  <a:lnTo>
                    <a:pt x="21600" y="2629"/>
                  </a:lnTo>
                  <a:lnTo>
                    <a:pt x="20304" y="3297"/>
                  </a:lnTo>
                  <a:lnTo>
                    <a:pt x="17614" y="5909"/>
                  </a:lnTo>
                  <a:lnTo>
                    <a:pt x="14093" y="7660"/>
                  </a:lnTo>
                  <a:lnTo>
                    <a:pt x="13393" y="8629"/>
                  </a:lnTo>
                  <a:lnTo>
                    <a:pt x="12113" y="9438"/>
                  </a:lnTo>
                  <a:lnTo>
                    <a:pt x="10794" y="12770"/>
                  </a:lnTo>
                  <a:lnTo>
                    <a:pt x="9641" y="13416"/>
                  </a:lnTo>
                  <a:lnTo>
                    <a:pt x="9498" y="13813"/>
                  </a:lnTo>
                  <a:lnTo>
                    <a:pt x="9906" y="14961"/>
                  </a:lnTo>
                  <a:lnTo>
                    <a:pt x="9731" y="16232"/>
                  </a:lnTo>
                  <a:lnTo>
                    <a:pt x="10023" y="16627"/>
                  </a:lnTo>
                  <a:lnTo>
                    <a:pt x="9812" y="16941"/>
                  </a:lnTo>
                  <a:lnTo>
                    <a:pt x="9943" y="17882"/>
                  </a:lnTo>
                  <a:lnTo>
                    <a:pt x="9190" y="18991"/>
                  </a:lnTo>
                  <a:lnTo>
                    <a:pt x="9683" y="20000"/>
                  </a:lnTo>
                  <a:lnTo>
                    <a:pt x="9218" y="20279"/>
                  </a:lnTo>
                  <a:lnTo>
                    <a:pt x="9920" y="20431"/>
                  </a:lnTo>
                  <a:lnTo>
                    <a:pt x="10025" y="20751"/>
                  </a:lnTo>
                  <a:lnTo>
                    <a:pt x="9810" y="21087"/>
                  </a:lnTo>
                  <a:lnTo>
                    <a:pt x="9188" y="21101"/>
                  </a:lnTo>
                  <a:lnTo>
                    <a:pt x="9182" y="21600"/>
                  </a:lnTo>
                  <a:lnTo>
                    <a:pt x="8167" y="21023"/>
                  </a:lnTo>
                  <a:lnTo>
                    <a:pt x="7448" y="20292"/>
                  </a:lnTo>
                  <a:lnTo>
                    <a:pt x="7163" y="19926"/>
                  </a:lnTo>
                  <a:lnTo>
                    <a:pt x="5748" y="19630"/>
                  </a:lnTo>
                  <a:lnTo>
                    <a:pt x="4453" y="19116"/>
                  </a:lnTo>
                  <a:lnTo>
                    <a:pt x="3029" y="18613"/>
                  </a:lnTo>
                  <a:lnTo>
                    <a:pt x="1706" y="18057"/>
                  </a:lnTo>
                  <a:lnTo>
                    <a:pt x="679" y="17336"/>
                  </a:lnTo>
                  <a:lnTo>
                    <a:pt x="220" y="16432"/>
                  </a:lnTo>
                  <a:lnTo>
                    <a:pt x="0" y="14964"/>
                  </a:lnTo>
                  <a:lnTo>
                    <a:pt x="289" y="13882"/>
                  </a:lnTo>
                  <a:lnTo>
                    <a:pt x="1517" y="12962"/>
                  </a:lnTo>
                  <a:lnTo>
                    <a:pt x="3188" y="11799"/>
                  </a:lnTo>
                  <a:lnTo>
                    <a:pt x="4603" y="10857"/>
                  </a:lnTo>
                  <a:lnTo>
                    <a:pt x="4933" y="10154"/>
                  </a:lnTo>
                  <a:lnTo>
                    <a:pt x="4915" y="8170"/>
                  </a:lnTo>
                  <a:lnTo>
                    <a:pt x="4841" y="7181"/>
                  </a:lnTo>
                  <a:lnTo>
                    <a:pt x="5406" y="6549"/>
                  </a:lnTo>
                  <a:lnTo>
                    <a:pt x="6711" y="5640"/>
                  </a:lnTo>
                  <a:lnTo>
                    <a:pt x="6610" y="4733"/>
                  </a:lnTo>
                  <a:lnTo>
                    <a:pt x="6723" y="3587"/>
                  </a:lnTo>
                  <a:lnTo>
                    <a:pt x="7186" y="3064"/>
                  </a:lnTo>
                  <a:lnTo>
                    <a:pt x="7880" y="2488"/>
                  </a:lnTo>
                  <a:lnTo>
                    <a:pt x="8001" y="1803"/>
                  </a:lnTo>
                  <a:lnTo>
                    <a:pt x="8245" y="880"/>
                  </a:lnTo>
                  <a:lnTo>
                    <a:pt x="8503" y="36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7" name="AutoShape 23">
              <a:extLst>
                <a:ext uri="{FF2B5EF4-FFF2-40B4-BE49-F238E27FC236}">
                  <a16:creationId xmlns:a16="http://schemas.microsoft.com/office/drawing/2014/main" id="{E44F4AA5-7DA1-487C-A69E-F97D2FCCE1A6}"/>
                </a:ext>
              </a:extLst>
            </p:cNvPr>
            <p:cNvSpPr>
              <a:spLocks/>
            </p:cNvSpPr>
            <p:nvPr/>
          </p:nvSpPr>
          <p:spPr bwMode="auto">
            <a:xfrm>
              <a:off x="1114738" y="839526"/>
              <a:ext cx="1105294" cy="148412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14" y="9572"/>
                  </a:moveTo>
                  <a:lnTo>
                    <a:pt x="0" y="11623"/>
                  </a:lnTo>
                  <a:lnTo>
                    <a:pt x="1393" y="11976"/>
                  </a:lnTo>
                  <a:lnTo>
                    <a:pt x="1953" y="13185"/>
                  </a:lnTo>
                  <a:lnTo>
                    <a:pt x="5380" y="12886"/>
                  </a:lnTo>
                  <a:lnTo>
                    <a:pt x="8247" y="13980"/>
                  </a:lnTo>
                  <a:lnTo>
                    <a:pt x="10262" y="13760"/>
                  </a:lnTo>
                  <a:lnTo>
                    <a:pt x="12108" y="14993"/>
                  </a:lnTo>
                  <a:lnTo>
                    <a:pt x="12356" y="15648"/>
                  </a:lnTo>
                  <a:lnTo>
                    <a:pt x="12798" y="16350"/>
                  </a:lnTo>
                  <a:lnTo>
                    <a:pt x="14159" y="17188"/>
                  </a:lnTo>
                  <a:lnTo>
                    <a:pt x="15421" y="18050"/>
                  </a:lnTo>
                  <a:lnTo>
                    <a:pt x="15442" y="18855"/>
                  </a:lnTo>
                  <a:lnTo>
                    <a:pt x="16116" y="19496"/>
                  </a:lnTo>
                  <a:lnTo>
                    <a:pt x="17283" y="20213"/>
                  </a:lnTo>
                  <a:lnTo>
                    <a:pt x="18154" y="20716"/>
                  </a:lnTo>
                  <a:lnTo>
                    <a:pt x="18659" y="21428"/>
                  </a:lnTo>
                  <a:lnTo>
                    <a:pt x="19386" y="21600"/>
                  </a:lnTo>
                  <a:lnTo>
                    <a:pt x="19998" y="20960"/>
                  </a:lnTo>
                  <a:lnTo>
                    <a:pt x="19984" y="20094"/>
                  </a:lnTo>
                  <a:lnTo>
                    <a:pt x="21600" y="19674"/>
                  </a:lnTo>
                  <a:lnTo>
                    <a:pt x="19062" y="16459"/>
                  </a:lnTo>
                  <a:lnTo>
                    <a:pt x="19090" y="13896"/>
                  </a:lnTo>
                  <a:lnTo>
                    <a:pt x="18675" y="12937"/>
                  </a:lnTo>
                  <a:lnTo>
                    <a:pt x="17596" y="12590"/>
                  </a:lnTo>
                  <a:lnTo>
                    <a:pt x="16679" y="12743"/>
                  </a:lnTo>
                  <a:lnTo>
                    <a:pt x="16133" y="12432"/>
                  </a:lnTo>
                  <a:lnTo>
                    <a:pt x="16058" y="11451"/>
                  </a:lnTo>
                  <a:lnTo>
                    <a:pt x="15361" y="11159"/>
                  </a:lnTo>
                  <a:lnTo>
                    <a:pt x="14931" y="10587"/>
                  </a:lnTo>
                  <a:lnTo>
                    <a:pt x="13889" y="9808"/>
                  </a:lnTo>
                  <a:lnTo>
                    <a:pt x="14787" y="9291"/>
                  </a:lnTo>
                  <a:lnTo>
                    <a:pt x="15373" y="8520"/>
                  </a:lnTo>
                  <a:lnTo>
                    <a:pt x="15544" y="7947"/>
                  </a:lnTo>
                  <a:lnTo>
                    <a:pt x="14273" y="7454"/>
                  </a:lnTo>
                  <a:lnTo>
                    <a:pt x="12911" y="7416"/>
                  </a:lnTo>
                  <a:lnTo>
                    <a:pt x="13757" y="6558"/>
                  </a:lnTo>
                  <a:lnTo>
                    <a:pt x="14317" y="5730"/>
                  </a:lnTo>
                  <a:lnTo>
                    <a:pt x="13187" y="5228"/>
                  </a:lnTo>
                  <a:lnTo>
                    <a:pt x="12733" y="5710"/>
                  </a:lnTo>
                  <a:lnTo>
                    <a:pt x="12471" y="5255"/>
                  </a:lnTo>
                  <a:lnTo>
                    <a:pt x="11772" y="4710"/>
                  </a:lnTo>
                  <a:lnTo>
                    <a:pt x="11390" y="4137"/>
                  </a:lnTo>
                  <a:lnTo>
                    <a:pt x="11802" y="3798"/>
                  </a:lnTo>
                  <a:lnTo>
                    <a:pt x="12643" y="3384"/>
                  </a:lnTo>
                  <a:lnTo>
                    <a:pt x="13148" y="2494"/>
                  </a:lnTo>
                  <a:lnTo>
                    <a:pt x="12314" y="2150"/>
                  </a:lnTo>
                  <a:lnTo>
                    <a:pt x="12017" y="1477"/>
                  </a:lnTo>
                  <a:lnTo>
                    <a:pt x="11184" y="1190"/>
                  </a:lnTo>
                  <a:lnTo>
                    <a:pt x="10017" y="1329"/>
                  </a:lnTo>
                  <a:lnTo>
                    <a:pt x="8280" y="1964"/>
                  </a:lnTo>
                  <a:lnTo>
                    <a:pt x="2597" y="0"/>
                  </a:lnTo>
                  <a:lnTo>
                    <a:pt x="2379" y="463"/>
                  </a:lnTo>
                  <a:lnTo>
                    <a:pt x="2870" y="1426"/>
                  </a:lnTo>
                  <a:lnTo>
                    <a:pt x="2573" y="1957"/>
                  </a:lnTo>
                  <a:lnTo>
                    <a:pt x="2076" y="2239"/>
                  </a:lnTo>
                  <a:lnTo>
                    <a:pt x="1538" y="3140"/>
                  </a:lnTo>
                  <a:lnTo>
                    <a:pt x="2796" y="5112"/>
                  </a:lnTo>
                  <a:lnTo>
                    <a:pt x="2620" y="5680"/>
                  </a:lnTo>
                  <a:lnTo>
                    <a:pt x="1925" y="6612"/>
                  </a:lnTo>
                  <a:lnTo>
                    <a:pt x="2958" y="7665"/>
                  </a:lnTo>
                  <a:lnTo>
                    <a:pt x="3255" y="8382"/>
                  </a:lnTo>
                  <a:lnTo>
                    <a:pt x="3011" y="8895"/>
                  </a:lnTo>
                  <a:lnTo>
                    <a:pt x="1851" y="9527"/>
                  </a:lnTo>
                  <a:lnTo>
                    <a:pt x="614" y="957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8" name="AutoShape 24">
              <a:extLst>
                <a:ext uri="{FF2B5EF4-FFF2-40B4-BE49-F238E27FC236}">
                  <a16:creationId xmlns:a16="http://schemas.microsoft.com/office/drawing/2014/main" id="{F2DB507F-D290-403A-A944-2D0493CBFBB9}"/>
                </a:ext>
              </a:extLst>
            </p:cNvPr>
            <p:cNvSpPr>
              <a:spLocks/>
            </p:cNvSpPr>
            <p:nvPr/>
          </p:nvSpPr>
          <p:spPr bwMode="auto">
            <a:xfrm>
              <a:off x="1750962" y="1188504"/>
              <a:ext cx="515314" cy="536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51" y="8123"/>
                  </a:moveTo>
                  <a:lnTo>
                    <a:pt x="5672" y="9274"/>
                  </a:lnTo>
                  <a:lnTo>
                    <a:pt x="4393" y="11408"/>
                  </a:lnTo>
                  <a:lnTo>
                    <a:pt x="2534" y="13062"/>
                  </a:lnTo>
                  <a:lnTo>
                    <a:pt x="5071" y="15690"/>
                  </a:lnTo>
                  <a:lnTo>
                    <a:pt x="5918" y="17464"/>
                  </a:lnTo>
                  <a:lnTo>
                    <a:pt x="7493" y="18117"/>
                  </a:lnTo>
                  <a:lnTo>
                    <a:pt x="7523" y="20947"/>
                  </a:lnTo>
                  <a:lnTo>
                    <a:pt x="8949" y="21600"/>
                  </a:lnTo>
                  <a:lnTo>
                    <a:pt x="12192" y="19268"/>
                  </a:lnTo>
                  <a:lnTo>
                    <a:pt x="15083" y="20423"/>
                  </a:lnTo>
                  <a:lnTo>
                    <a:pt x="16409" y="18821"/>
                  </a:lnTo>
                  <a:lnTo>
                    <a:pt x="15798" y="14303"/>
                  </a:lnTo>
                  <a:lnTo>
                    <a:pt x="18783" y="12345"/>
                  </a:lnTo>
                  <a:lnTo>
                    <a:pt x="18277" y="9270"/>
                  </a:lnTo>
                  <a:lnTo>
                    <a:pt x="19007" y="7423"/>
                  </a:lnTo>
                  <a:lnTo>
                    <a:pt x="21600" y="5158"/>
                  </a:lnTo>
                  <a:lnTo>
                    <a:pt x="19528" y="0"/>
                  </a:lnTo>
                  <a:lnTo>
                    <a:pt x="16767" y="107"/>
                  </a:lnTo>
                  <a:lnTo>
                    <a:pt x="14144" y="1749"/>
                  </a:lnTo>
                  <a:lnTo>
                    <a:pt x="12535" y="1637"/>
                  </a:lnTo>
                  <a:lnTo>
                    <a:pt x="9887" y="507"/>
                  </a:lnTo>
                  <a:lnTo>
                    <a:pt x="6053" y="1632"/>
                  </a:lnTo>
                  <a:lnTo>
                    <a:pt x="3629" y="1499"/>
                  </a:lnTo>
                  <a:lnTo>
                    <a:pt x="2104" y="3892"/>
                  </a:lnTo>
                  <a:lnTo>
                    <a:pt x="0" y="6967"/>
                  </a:lnTo>
                  <a:lnTo>
                    <a:pt x="3684" y="7082"/>
                  </a:lnTo>
                  <a:lnTo>
                    <a:pt x="5951" y="812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59" name="AutoShape 25">
              <a:extLst>
                <a:ext uri="{FF2B5EF4-FFF2-40B4-BE49-F238E27FC236}">
                  <a16:creationId xmlns:a16="http://schemas.microsoft.com/office/drawing/2014/main" id="{FA8CDE5D-41BC-441C-9A07-3579891FA964}"/>
                </a:ext>
              </a:extLst>
            </p:cNvPr>
            <p:cNvSpPr>
              <a:spLocks/>
            </p:cNvSpPr>
            <p:nvPr/>
          </p:nvSpPr>
          <p:spPr bwMode="auto">
            <a:xfrm>
              <a:off x="913987" y="1631974"/>
              <a:ext cx="1159505" cy="1277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43" y="0"/>
                  </a:moveTo>
                  <a:lnTo>
                    <a:pt x="2013" y="2147"/>
                  </a:lnTo>
                  <a:lnTo>
                    <a:pt x="674" y="3624"/>
                  </a:lnTo>
                  <a:lnTo>
                    <a:pt x="0" y="5105"/>
                  </a:lnTo>
                  <a:lnTo>
                    <a:pt x="2622" y="5053"/>
                  </a:lnTo>
                  <a:lnTo>
                    <a:pt x="4231" y="7950"/>
                  </a:lnTo>
                  <a:lnTo>
                    <a:pt x="3503" y="8246"/>
                  </a:lnTo>
                  <a:lnTo>
                    <a:pt x="2953" y="9026"/>
                  </a:lnTo>
                  <a:lnTo>
                    <a:pt x="3624" y="9632"/>
                  </a:lnTo>
                  <a:lnTo>
                    <a:pt x="4627" y="9206"/>
                  </a:lnTo>
                  <a:lnTo>
                    <a:pt x="5408" y="10072"/>
                  </a:lnTo>
                  <a:lnTo>
                    <a:pt x="6214" y="10285"/>
                  </a:lnTo>
                  <a:lnTo>
                    <a:pt x="6786" y="9716"/>
                  </a:lnTo>
                  <a:lnTo>
                    <a:pt x="9488" y="12872"/>
                  </a:lnTo>
                  <a:lnTo>
                    <a:pt x="11053" y="13319"/>
                  </a:lnTo>
                  <a:lnTo>
                    <a:pt x="11887" y="14760"/>
                  </a:lnTo>
                  <a:lnTo>
                    <a:pt x="12075" y="15814"/>
                  </a:lnTo>
                  <a:lnTo>
                    <a:pt x="11706" y="16467"/>
                  </a:lnTo>
                  <a:lnTo>
                    <a:pt x="12304" y="17028"/>
                  </a:lnTo>
                  <a:lnTo>
                    <a:pt x="12110" y="18658"/>
                  </a:lnTo>
                  <a:lnTo>
                    <a:pt x="12600" y="19776"/>
                  </a:lnTo>
                  <a:lnTo>
                    <a:pt x="13799" y="20036"/>
                  </a:lnTo>
                  <a:lnTo>
                    <a:pt x="14549" y="20379"/>
                  </a:lnTo>
                  <a:lnTo>
                    <a:pt x="15037" y="21470"/>
                  </a:lnTo>
                  <a:lnTo>
                    <a:pt x="16271" y="21268"/>
                  </a:lnTo>
                  <a:lnTo>
                    <a:pt x="17165" y="20922"/>
                  </a:lnTo>
                  <a:lnTo>
                    <a:pt x="17739" y="21223"/>
                  </a:lnTo>
                  <a:lnTo>
                    <a:pt x="18532" y="21600"/>
                  </a:lnTo>
                  <a:lnTo>
                    <a:pt x="19103" y="20990"/>
                  </a:lnTo>
                  <a:lnTo>
                    <a:pt x="18388" y="16891"/>
                  </a:lnTo>
                  <a:lnTo>
                    <a:pt x="19366" y="14598"/>
                  </a:lnTo>
                  <a:lnTo>
                    <a:pt x="20227" y="12441"/>
                  </a:lnTo>
                  <a:lnTo>
                    <a:pt x="20958" y="12547"/>
                  </a:lnTo>
                  <a:lnTo>
                    <a:pt x="21591" y="12134"/>
                  </a:lnTo>
                  <a:lnTo>
                    <a:pt x="21600" y="11326"/>
                  </a:lnTo>
                  <a:lnTo>
                    <a:pt x="21181" y="10339"/>
                  </a:lnTo>
                  <a:lnTo>
                    <a:pt x="19406" y="9271"/>
                  </a:lnTo>
                  <a:lnTo>
                    <a:pt x="18629" y="8384"/>
                  </a:lnTo>
                  <a:lnTo>
                    <a:pt x="18669" y="7341"/>
                  </a:lnTo>
                  <a:lnTo>
                    <a:pt x="16035" y="5497"/>
                  </a:lnTo>
                  <a:lnTo>
                    <a:pt x="15655" y="4512"/>
                  </a:lnTo>
                  <a:lnTo>
                    <a:pt x="15496" y="3965"/>
                  </a:lnTo>
                  <a:lnTo>
                    <a:pt x="13463" y="2306"/>
                  </a:lnTo>
                  <a:lnTo>
                    <a:pt x="11638" y="2670"/>
                  </a:lnTo>
                  <a:lnTo>
                    <a:pt x="8856" y="1397"/>
                  </a:lnTo>
                  <a:lnTo>
                    <a:pt x="5713" y="1669"/>
                  </a:lnTo>
                  <a:lnTo>
                    <a:pt x="5260" y="339"/>
                  </a:lnTo>
                  <a:lnTo>
                    <a:pt x="3843"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0" name="AutoShape 26">
              <a:extLst>
                <a:ext uri="{FF2B5EF4-FFF2-40B4-BE49-F238E27FC236}">
                  <a16:creationId xmlns:a16="http://schemas.microsoft.com/office/drawing/2014/main" id="{13072651-A340-45E7-80DA-4A0C88E739CD}"/>
                </a:ext>
              </a:extLst>
            </p:cNvPr>
            <p:cNvSpPr>
              <a:spLocks/>
            </p:cNvSpPr>
            <p:nvPr/>
          </p:nvSpPr>
          <p:spPr bwMode="auto">
            <a:xfrm>
              <a:off x="715999" y="1916415"/>
              <a:ext cx="1016701" cy="11147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4" y="3492"/>
                  </a:moveTo>
                  <a:lnTo>
                    <a:pt x="2963" y="4228"/>
                  </a:lnTo>
                  <a:lnTo>
                    <a:pt x="3780" y="6237"/>
                  </a:lnTo>
                  <a:lnTo>
                    <a:pt x="2648" y="9708"/>
                  </a:lnTo>
                  <a:lnTo>
                    <a:pt x="1704" y="10306"/>
                  </a:lnTo>
                  <a:lnTo>
                    <a:pt x="1197" y="10769"/>
                  </a:lnTo>
                  <a:lnTo>
                    <a:pt x="1186" y="12477"/>
                  </a:lnTo>
                  <a:lnTo>
                    <a:pt x="865" y="13508"/>
                  </a:lnTo>
                  <a:lnTo>
                    <a:pt x="0" y="14778"/>
                  </a:lnTo>
                  <a:lnTo>
                    <a:pt x="130" y="16185"/>
                  </a:lnTo>
                  <a:lnTo>
                    <a:pt x="1379" y="17366"/>
                  </a:lnTo>
                  <a:lnTo>
                    <a:pt x="1563" y="18073"/>
                  </a:lnTo>
                  <a:lnTo>
                    <a:pt x="1736" y="21600"/>
                  </a:lnTo>
                  <a:lnTo>
                    <a:pt x="3655" y="20740"/>
                  </a:lnTo>
                  <a:lnTo>
                    <a:pt x="4337" y="20194"/>
                  </a:lnTo>
                  <a:lnTo>
                    <a:pt x="4861" y="19524"/>
                  </a:lnTo>
                  <a:lnTo>
                    <a:pt x="5948" y="19572"/>
                  </a:lnTo>
                  <a:lnTo>
                    <a:pt x="7028" y="18906"/>
                  </a:lnTo>
                  <a:lnTo>
                    <a:pt x="7962" y="19346"/>
                  </a:lnTo>
                  <a:lnTo>
                    <a:pt x="9002" y="20008"/>
                  </a:lnTo>
                  <a:lnTo>
                    <a:pt x="9835" y="19603"/>
                  </a:lnTo>
                  <a:lnTo>
                    <a:pt x="10588" y="19251"/>
                  </a:lnTo>
                  <a:lnTo>
                    <a:pt x="11464" y="19898"/>
                  </a:lnTo>
                  <a:lnTo>
                    <a:pt x="13551" y="20269"/>
                  </a:lnTo>
                  <a:lnTo>
                    <a:pt x="16824" y="21350"/>
                  </a:lnTo>
                  <a:lnTo>
                    <a:pt x="17043" y="18774"/>
                  </a:lnTo>
                  <a:lnTo>
                    <a:pt x="19566" y="18809"/>
                  </a:lnTo>
                  <a:lnTo>
                    <a:pt x="20024" y="19289"/>
                  </a:lnTo>
                  <a:lnTo>
                    <a:pt x="21600" y="19014"/>
                  </a:lnTo>
                  <a:lnTo>
                    <a:pt x="21142" y="17779"/>
                  </a:lnTo>
                  <a:lnTo>
                    <a:pt x="19956" y="17269"/>
                  </a:lnTo>
                  <a:lnTo>
                    <a:pt x="18791" y="16979"/>
                  </a:lnTo>
                  <a:lnTo>
                    <a:pt x="18259" y="15890"/>
                  </a:lnTo>
                  <a:lnTo>
                    <a:pt x="18561" y="13940"/>
                  </a:lnTo>
                  <a:lnTo>
                    <a:pt x="17914" y="13287"/>
                  </a:lnTo>
                  <a:lnTo>
                    <a:pt x="18272" y="12681"/>
                  </a:lnTo>
                  <a:lnTo>
                    <a:pt x="18040" y="11222"/>
                  </a:lnTo>
                  <a:lnTo>
                    <a:pt x="16978" y="9568"/>
                  </a:lnTo>
                  <a:lnTo>
                    <a:pt x="15135" y="8983"/>
                  </a:lnTo>
                  <a:lnTo>
                    <a:pt x="12043" y="5247"/>
                  </a:lnTo>
                  <a:lnTo>
                    <a:pt x="11165" y="5970"/>
                  </a:lnTo>
                  <a:lnTo>
                    <a:pt x="10435" y="5811"/>
                  </a:lnTo>
                  <a:lnTo>
                    <a:pt x="9538" y="4807"/>
                  </a:lnTo>
                  <a:lnTo>
                    <a:pt x="8395" y="5313"/>
                  </a:lnTo>
                  <a:lnTo>
                    <a:pt x="7867" y="4928"/>
                  </a:lnTo>
                  <a:lnTo>
                    <a:pt x="8333" y="4180"/>
                  </a:lnTo>
                  <a:lnTo>
                    <a:pt x="9372" y="3665"/>
                  </a:lnTo>
                  <a:lnTo>
                    <a:pt x="7293" y="0"/>
                  </a:lnTo>
                  <a:lnTo>
                    <a:pt x="4309" y="195"/>
                  </a:lnTo>
                  <a:lnTo>
                    <a:pt x="4007" y="1065"/>
                  </a:lnTo>
                  <a:lnTo>
                    <a:pt x="3972" y="2136"/>
                  </a:lnTo>
                  <a:lnTo>
                    <a:pt x="3884" y="3492"/>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1" name="AutoShape 27">
              <a:extLst>
                <a:ext uri="{FF2B5EF4-FFF2-40B4-BE49-F238E27FC236}">
                  <a16:creationId xmlns:a16="http://schemas.microsoft.com/office/drawing/2014/main" id="{4262C91C-D2DB-4D26-8E83-A8686A2BE721}"/>
                </a:ext>
              </a:extLst>
            </p:cNvPr>
            <p:cNvSpPr>
              <a:spLocks/>
            </p:cNvSpPr>
            <p:nvPr/>
          </p:nvSpPr>
          <p:spPr bwMode="auto">
            <a:xfrm>
              <a:off x="1890943" y="2143063"/>
              <a:ext cx="1053324" cy="16715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29" y="19178"/>
                  </a:moveTo>
                  <a:lnTo>
                    <a:pt x="13037" y="21600"/>
                  </a:lnTo>
                  <a:lnTo>
                    <a:pt x="3879" y="21538"/>
                  </a:lnTo>
                  <a:lnTo>
                    <a:pt x="3910" y="14541"/>
                  </a:lnTo>
                  <a:lnTo>
                    <a:pt x="4305" y="14188"/>
                  </a:lnTo>
                  <a:lnTo>
                    <a:pt x="4484" y="11404"/>
                  </a:lnTo>
                  <a:lnTo>
                    <a:pt x="3668" y="11091"/>
                  </a:lnTo>
                  <a:lnTo>
                    <a:pt x="3098" y="10755"/>
                  </a:lnTo>
                  <a:lnTo>
                    <a:pt x="2551" y="9762"/>
                  </a:lnTo>
                  <a:lnTo>
                    <a:pt x="799" y="9439"/>
                  </a:lnTo>
                  <a:lnTo>
                    <a:pt x="0" y="6243"/>
                  </a:lnTo>
                  <a:lnTo>
                    <a:pt x="2047" y="2695"/>
                  </a:lnTo>
                  <a:lnTo>
                    <a:pt x="2874" y="2856"/>
                  </a:lnTo>
                  <a:lnTo>
                    <a:pt x="3484" y="2577"/>
                  </a:lnTo>
                  <a:lnTo>
                    <a:pt x="3532" y="1979"/>
                  </a:lnTo>
                  <a:lnTo>
                    <a:pt x="4279" y="2143"/>
                  </a:lnTo>
                  <a:lnTo>
                    <a:pt x="4874" y="1727"/>
                  </a:lnTo>
                  <a:lnTo>
                    <a:pt x="4748" y="854"/>
                  </a:lnTo>
                  <a:lnTo>
                    <a:pt x="8427" y="0"/>
                  </a:lnTo>
                  <a:lnTo>
                    <a:pt x="10341" y="145"/>
                  </a:lnTo>
                  <a:lnTo>
                    <a:pt x="10762" y="730"/>
                  </a:lnTo>
                  <a:lnTo>
                    <a:pt x="12694" y="548"/>
                  </a:lnTo>
                  <a:lnTo>
                    <a:pt x="13484" y="1111"/>
                  </a:lnTo>
                  <a:lnTo>
                    <a:pt x="18351" y="737"/>
                  </a:lnTo>
                  <a:lnTo>
                    <a:pt x="19024" y="1584"/>
                  </a:lnTo>
                  <a:lnTo>
                    <a:pt x="20154" y="2241"/>
                  </a:lnTo>
                  <a:lnTo>
                    <a:pt x="19595" y="3370"/>
                  </a:lnTo>
                  <a:lnTo>
                    <a:pt x="19853" y="3915"/>
                  </a:lnTo>
                  <a:lnTo>
                    <a:pt x="21418" y="4851"/>
                  </a:lnTo>
                  <a:lnTo>
                    <a:pt x="20608" y="8146"/>
                  </a:lnTo>
                  <a:lnTo>
                    <a:pt x="19143" y="8538"/>
                  </a:lnTo>
                  <a:lnTo>
                    <a:pt x="18895" y="10169"/>
                  </a:lnTo>
                  <a:lnTo>
                    <a:pt x="19821" y="10223"/>
                  </a:lnTo>
                  <a:lnTo>
                    <a:pt x="21600" y="13344"/>
                  </a:lnTo>
                  <a:lnTo>
                    <a:pt x="16443" y="19168"/>
                  </a:lnTo>
                  <a:lnTo>
                    <a:pt x="15731" y="19398"/>
                  </a:lnTo>
                  <a:lnTo>
                    <a:pt x="14942" y="19157"/>
                  </a:lnTo>
                  <a:lnTo>
                    <a:pt x="13129" y="19178"/>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2" name="AutoShape 28">
              <a:extLst>
                <a:ext uri="{FF2B5EF4-FFF2-40B4-BE49-F238E27FC236}">
                  <a16:creationId xmlns:a16="http://schemas.microsoft.com/office/drawing/2014/main" id="{919479DE-A50A-4492-94BB-3FDC93F8DBF5}"/>
                </a:ext>
              </a:extLst>
            </p:cNvPr>
            <p:cNvSpPr>
              <a:spLocks/>
            </p:cNvSpPr>
            <p:nvPr/>
          </p:nvSpPr>
          <p:spPr bwMode="auto">
            <a:xfrm>
              <a:off x="705233" y="2869097"/>
              <a:ext cx="1058113" cy="176025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3" y="2723"/>
                  </a:moveTo>
                  <a:lnTo>
                    <a:pt x="2123" y="4121"/>
                  </a:lnTo>
                  <a:lnTo>
                    <a:pt x="3620" y="5071"/>
                  </a:lnTo>
                  <a:lnTo>
                    <a:pt x="3777" y="5818"/>
                  </a:lnTo>
                  <a:lnTo>
                    <a:pt x="3825" y="8716"/>
                  </a:lnTo>
                  <a:lnTo>
                    <a:pt x="2072" y="10067"/>
                  </a:lnTo>
                  <a:lnTo>
                    <a:pt x="1660" y="11989"/>
                  </a:lnTo>
                  <a:lnTo>
                    <a:pt x="714" y="12696"/>
                  </a:lnTo>
                  <a:lnTo>
                    <a:pt x="1296" y="13525"/>
                  </a:lnTo>
                  <a:lnTo>
                    <a:pt x="1443" y="15513"/>
                  </a:lnTo>
                  <a:lnTo>
                    <a:pt x="1133" y="15985"/>
                  </a:lnTo>
                  <a:lnTo>
                    <a:pt x="669" y="16271"/>
                  </a:lnTo>
                  <a:lnTo>
                    <a:pt x="0" y="16245"/>
                  </a:lnTo>
                  <a:lnTo>
                    <a:pt x="1000" y="16737"/>
                  </a:lnTo>
                  <a:lnTo>
                    <a:pt x="932" y="17176"/>
                  </a:lnTo>
                  <a:lnTo>
                    <a:pt x="2937" y="18326"/>
                  </a:lnTo>
                  <a:lnTo>
                    <a:pt x="3607" y="19106"/>
                  </a:lnTo>
                  <a:lnTo>
                    <a:pt x="4621" y="19734"/>
                  </a:lnTo>
                  <a:lnTo>
                    <a:pt x="5874" y="20100"/>
                  </a:lnTo>
                  <a:lnTo>
                    <a:pt x="7025" y="20219"/>
                  </a:lnTo>
                  <a:lnTo>
                    <a:pt x="7824" y="20588"/>
                  </a:lnTo>
                  <a:lnTo>
                    <a:pt x="8094" y="21104"/>
                  </a:lnTo>
                  <a:lnTo>
                    <a:pt x="8912" y="21313"/>
                  </a:lnTo>
                  <a:lnTo>
                    <a:pt x="9993" y="21356"/>
                  </a:lnTo>
                  <a:lnTo>
                    <a:pt x="10857" y="21571"/>
                  </a:lnTo>
                  <a:lnTo>
                    <a:pt x="12001" y="21600"/>
                  </a:lnTo>
                  <a:lnTo>
                    <a:pt x="12686" y="21449"/>
                  </a:lnTo>
                  <a:lnTo>
                    <a:pt x="12882" y="20962"/>
                  </a:lnTo>
                  <a:lnTo>
                    <a:pt x="12862" y="16359"/>
                  </a:lnTo>
                  <a:lnTo>
                    <a:pt x="11892" y="15924"/>
                  </a:lnTo>
                  <a:lnTo>
                    <a:pt x="12025" y="15553"/>
                  </a:lnTo>
                  <a:lnTo>
                    <a:pt x="20997" y="15630"/>
                  </a:lnTo>
                  <a:lnTo>
                    <a:pt x="21600" y="14428"/>
                  </a:lnTo>
                  <a:lnTo>
                    <a:pt x="21585" y="13286"/>
                  </a:lnTo>
                  <a:lnTo>
                    <a:pt x="21215" y="11985"/>
                  </a:lnTo>
                  <a:lnTo>
                    <a:pt x="20852" y="10758"/>
                  </a:lnTo>
                  <a:lnTo>
                    <a:pt x="20758" y="9687"/>
                  </a:lnTo>
                  <a:lnTo>
                    <a:pt x="20964" y="8639"/>
                  </a:lnTo>
                  <a:lnTo>
                    <a:pt x="20141" y="8023"/>
                  </a:lnTo>
                  <a:lnTo>
                    <a:pt x="18692" y="7162"/>
                  </a:lnTo>
                  <a:lnTo>
                    <a:pt x="17812" y="6363"/>
                  </a:lnTo>
                  <a:lnTo>
                    <a:pt x="17200" y="5441"/>
                  </a:lnTo>
                  <a:lnTo>
                    <a:pt x="17132" y="4218"/>
                  </a:lnTo>
                  <a:lnTo>
                    <a:pt x="17468" y="3260"/>
                  </a:lnTo>
                  <a:lnTo>
                    <a:pt x="17028" y="2492"/>
                  </a:lnTo>
                  <a:lnTo>
                    <a:pt x="16331" y="1709"/>
                  </a:lnTo>
                  <a:lnTo>
                    <a:pt x="13184" y="994"/>
                  </a:lnTo>
                  <a:lnTo>
                    <a:pt x="11416" y="797"/>
                  </a:lnTo>
                  <a:lnTo>
                    <a:pt x="10528" y="293"/>
                  </a:lnTo>
                  <a:lnTo>
                    <a:pt x="8958" y="834"/>
                  </a:lnTo>
                  <a:lnTo>
                    <a:pt x="8140" y="491"/>
                  </a:lnTo>
                  <a:lnTo>
                    <a:pt x="6928" y="0"/>
                  </a:lnTo>
                  <a:lnTo>
                    <a:pt x="5992" y="547"/>
                  </a:lnTo>
                  <a:lnTo>
                    <a:pt x="4640" y="501"/>
                  </a:lnTo>
                  <a:lnTo>
                    <a:pt x="4207" y="973"/>
                  </a:lnTo>
                  <a:lnTo>
                    <a:pt x="3331" y="1407"/>
                  </a:lnTo>
                  <a:lnTo>
                    <a:pt x="1931" y="1875"/>
                  </a:lnTo>
                  <a:lnTo>
                    <a:pt x="2053" y="2723"/>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3" name="AutoShape 29">
              <a:extLst>
                <a:ext uri="{FF2B5EF4-FFF2-40B4-BE49-F238E27FC236}">
                  <a16:creationId xmlns:a16="http://schemas.microsoft.com/office/drawing/2014/main" id="{561C9C23-1387-4CC8-A729-780BDEE92E6B}"/>
                </a:ext>
              </a:extLst>
            </p:cNvPr>
            <p:cNvSpPr>
              <a:spLocks/>
            </p:cNvSpPr>
            <p:nvPr/>
          </p:nvSpPr>
          <p:spPr bwMode="auto">
            <a:xfrm>
              <a:off x="1498981" y="2859456"/>
              <a:ext cx="628538" cy="1295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15" y="20769"/>
                  </a:moveTo>
                  <a:lnTo>
                    <a:pt x="19138" y="20782"/>
                  </a:lnTo>
                  <a:lnTo>
                    <a:pt x="19173" y="21600"/>
                  </a:lnTo>
                  <a:lnTo>
                    <a:pt x="7661" y="21372"/>
                  </a:lnTo>
                  <a:lnTo>
                    <a:pt x="8745" y="19712"/>
                  </a:lnTo>
                  <a:lnTo>
                    <a:pt x="8804" y="18093"/>
                  </a:lnTo>
                  <a:lnTo>
                    <a:pt x="7810" y="15700"/>
                  </a:lnTo>
                  <a:lnTo>
                    <a:pt x="7452" y="14255"/>
                  </a:lnTo>
                  <a:lnTo>
                    <a:pt x="7334" y="12709"/>
                  </a:lnTo>
                  <a:lnTo>
                    <a:pt x="7652" y="11912"/>
                  </a:lnTo>
                  <a:lnTo>
                    <a:pt x="4825" y="10418"/>
                  </a:lnTo>
                  <a:lnTo>
                    <a:pt x="2965" y="9444"/>
                  </a:lnTo>
                  <a:lnTo>
                    <a:pt x="1633" y="7990"/>
                  </a:lnTo>
                  <a:lnTo>
                    <a:pt x="1149" y="6798"/>
                  </a:lnTo>
                  <a:lnTo>
                    <a:pt x="1510" y="5263"/>
                  </a:lnTo>
                  <a:lnTo>
                    <a:pt x="1832" y="4468"/>
                  </a:lnTo>
                  <a:lnTo>
                    <a:pt x="0" y="2425"/>
                  </a:lnTo>
                  <a:lnTo>
                    <a:pt x="351" y="317"/>
                  </a:lnTo>
                  <a:lnTo>
                    <a:pt x="4948" y="299"/>
                  </a:lnTo>
                  <a:lnTo>
                    <a:pt x="5807" y="694"/>
                  </a:lnTo>
                  <a:lnTo>
                    <a:pt x="7762" y="472"/>
                  </a:lnTo>
                  <a:lnTo>
                    <a:pt x="9945" y="358"/>
                  </a:lnTo>
                  <a:lnTo>
                    <a:pt x="11460" y="0"/>
                  </a:lnTo>
                  <a:lnTo>
                    <a:pt x="13728" y="563"/>
                  </a:lnTo>
                  <a:lnTo>
                    <a:pt x="15247" y="38"/>
                  </a:lnTo>
                  <a:lnTo>
                    <a:pt x="18285" y="542"/>
                  </a:lnTo>
                  <a:lnTo>
                    <a:pt x="19103" y="1843"/>
                  </a:lnTo>
                  <a:lnTo>
                    <a:pt x="20097" y="2243"/>
                  </a:lnTo>
                  <a:lnTo>
                    <a:pt x="21600" y="2649"/>
                  </a:lnTo>
                  <a:lnTo>
                    <a:pt x="21209" y="6354"/>
                  </a:lnTo>
                  <a:lnTo>
                    <a:pt x="20391" y="7021"/>
                  </a:lnTo>
                  <a:lnTo>
                    <a:pt x="20115" y="20769"/>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4" name="AutoShape 30">
              <a:extLst>
                <a:ext uri="{FF2B5EF4-FFF2-40B4-BE49-F238E27FC236}">
                  <a16:creationId xmlns:a16="http://schemas.microsoft.com/office/drawing/2014/main" id="{44F7A403-2234-429C-A5DF-1B14DFB7A5FD}"/>
                </a:ext>
              </a:extLst>
            </p:cNvPr>
            <p:cNvSpPr>
              <a:spLocks/>
            </p:cNvSpPr>
            <p:nvPr/>
          </p:nvSpPr>
          <p:spPr bwMode="auto">
            <a:xfrm>
              <a:off x="375858" y="4189054"/>
              <a:ext cx="953914" cy="16455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27" y="12026"/>
                  </a:moveTo>
                  <a:lnTo>
                    <a:pt x="20410" y="12438"/>
                  </a:lnTo>
                  <a:lnTo>
                    <a:pt x="19060" y="12976"/>
                  </a:lnTo>
                  <a:lnTo>
                    <a:pt x="18061" y="13619"/>
                  </a:lnTo>
                  <a:lnTo>
                    <a:pt x="17411" y="13865"/>
                  </a:lnTo>
                  <a:lnTo>
                    <a:pt x="15634" y="14788"/>
                  </a:lnTo>
                  <a:lnTo>
                    <a:pt x="13851" y="15176"/>
                  </a:lnTo>
                  <a:lnTo>
                    <a:pt x="12741" y="15631"/>
                  </a:lnTo>
                  <a:lnTo>
                    <a:pt x="12023" y="16425"/>
                  </a:lnTo>
                  <a:lnTo>
                    <a:pt x="11703" y="17113"/>
                  </a:lnTo>
                  <a:lnTo>
                    <a:pt x="11494" y="17750"/>
                  </a:lnTo>
                  <a:lnTo>
                    <a:pt x="11194" y="18246"/>
                  </a:lnTo>
                  <a:lnTo>
                    <a:pt x="10433" y="18541"/>
                  </a:lnTo>
                  <a:lnTo>
                    <a:pt x="9192" y="18536"/>
                  </a:lnTo>
                  <a:lnTo>
                    <a:pt x="8324" y="18679"/>
                  </a:lnTo>
                  <a:lnTo>
                    <a:pt x="7638" y="18915"/>
                  </a:lnTo>
                  <a:lnTo>
                    <a:pt x="6859" y="19368"/>
                  </a:lnTo>
                  <a:lnTo>
                    <a:pt x="6310" y="20101"/>
                  </a:lnTo>
                  <a:lnTo>
                    <a:pt x="5906" y="20837"/>
                  </a:lnTo>
                  <a:lnTo>
                    <a:pt x="4984" y="21347"/>
                  </a:lnTo>
                  <a:lnTo>
                    <a:pt x="3752" y="21589"/>
                  </a:lnTo>
                  <a:lnTo>
                    <a:pt x="2541" y="21600"/>
                  </a:lnTo>
                  <a:lnTo>
                    <a:pt x="1563" y="20940"/>
                  </a:lnTo>
                  <a:lnTo>
                    <a:pt x="0" y="20994"/>
                  </a:lnTo>
                  <a:lnTo>
                    <a:pt x="48" y="18544"/>
                  </a:lnTo>
                  <a:lnTo>
                    <a:pt x="619" y="18002"/>
                  </a:lnTo>
                  <a:lnTo>
                    <a:pt x="324" y="17226"/>
                  </a:lnTo>
                  <a:lnTo>
                    <a:pt x="1508" y="16689"/>
                  </a:lnTo>
                  <a:lnTo>
                    <a:pt x="1822" y="16068"/>
                  </a:lnTo>
                  <a:lnTo>
                    <a:pt x="1175" y="15187"/>
                  </a:lnTo>
                  <a:lnTo>
                    <a:pt x="2135" y="14641"/>
                  </a:lnTo>
                  <a:lnTo>
                    <a:pt x="2313" y="13967"/>
                  </a:lnTo>
                  <a:lnTo>
                    <a:pt x="2020" y="13364"/>
                  </a:lnTo>
                  <a:lnTo>
                    <a:pt x="2906" y="12033"/>
                  </a:lnTo>
                  <a:lnTo>
                    <a:pt x="5082" y="11566"/>
                  </a:lnTo>
                  <a:lnTo>
                    <a:pt x="5916" y="11026"/>
                  </a:lnTo>
                  <a:lnTo>
                    <a:pt x="6622" y="10132"/>
                  </a:lnTo>
                  <a:lnTo>
                    <a:pt x="6313" y="9468"/>
                  </a:lnTo>
                  <a:lnTo>
                    <a:pt x="5581" y="8707"/>
                  </a:lnTo>
                  <a:lnTo>
                    <a:pt x="5672" y="7489"/>
                  </a:lnTo>
                  <a:lnTo>
                    <a:pt x="5119" y="6669"/>
                  </a:lnTo>
                  <a:lnTo>
                    <a:pt x="4403" y="5768"/>
                  </a:lnTo>
                  <a:lnTo>
                    <a:pt x="4451" y="4700"/>
                  </a:lnTo>
                  <a:lnTo>
                    <a:pt x="4314" y="3827"/>
                  </a:lnTo>
                  <a:lnTo>
                    <a:pt x="3389" y="3212"/>
                  </a:lnTo>
                  <a:lnTo>
                    <a:pt x="4137" y="2780"/>
                  </a:lnTo>
                  <a:lnTo>
                    <a:pt x="4376" y="2206"/>
                  </a:lnTo>
                  <a:lnTo>
                    <a:pt x="4132" y="1640"/>
                  </a:lnTo>
                  <a:lnTo>
                    <a:pt x="6627" y="69"/>
                  </a:lnTo>
                  <a:lnTo>
                    <a:pt x="7682" y="0"/>
                  </a:lnTo>
                  <a:lnTo>
                    <a:pt x="8940" y="571"/>
                  </a:lnTo>
                  <a:lnTo>
                    <a:pt x="8825" y="1024"/>
                  </a:lnTo>
                  <a:lnTo>
                    <a:pt x="10939" y="2209"/>
                  </a:lnTo>
                  <a:lnTo>
                    <a:pt x="11674" y="2968"/>
                  </a:lnTo>
                  <a:lnTo>
                    <a:pt x="12802" y="3731"/>
                  </a:lnTo>
                  <a:lnTo>
                    <a:pt x="14208" y="4056"/>
                  </a:lnTo>
                  <a:lnTo>
                    <a:pt x="15431" y="4117"/>
                  </a:lnTo>
                  <a:lnTo>
                    <a:pt x="16596" y="4645"/>
                  </a:lnTo>
                  <a:lnTo>
                    <a:pt x="16832" y="5192"/>
                  </a:lnTo>
                  <a:lnTo>
                    <a:pt x="17731" y="5371"/>
                  </a:lnTo>
                  <a:lnTo>
                    <a:pt x="18960" y="5356"/>
                  </a:lnTo>
                  <a:lnTo>
                    <a:pt x="19622" y="5581"/>
                  </a:lnTo>
                  <a:lnTo>
                    <a:pt x="20779" y="5665"/>
                  </a:lnTo>
                  <a:lnTo>
                    <a:pt x="21600" y="5499"/>
                  </a:lnTo>
                  <a:lnTo>
                    <a:pt x="21327" y="1202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5" name="AutoShape 31">
              <a:extLst>
                <a:ext uri="{FF2B5EF4-FFF2-40B4-BE49-F238E27FC236}">
                  <a16:creationId xmlns:a16="http://schemas.microsoft.com/office/drawing/2014/main" id="{983DD41D-CC55-4BC9-844D-2D622B3ECE88}"/>
                </a:ext>
              </a:extLst>
            </p:cNvPr>
            <p:cNvSpPr>
              <a:spLocks/>
            </p:cNvSpPr>
            <p:nvPr/>
          </p:nvSpPr>
          <p:spPr bwMode="auto">
            <a:xfrm>
              <a:off x="1278787" y="3805096"/>
              <a:ext cx="1249188" cy="13867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1600"/>
                  </a:moveTo>
                  <a:lnTo>
                    <a:pt x="21598" y="0"/>
                  </a:lnTo>
                  <a:lnTo>
                    <a:pt x="13836" y="25"/>
                  </a:lnTo>
                  <a:lnTo>
                    <a:pt x="13800" y="4522"/>
                  </a:lnTo>
                  <a:lnTo>
                    <a:pt x="13247" y="4572"/>
                  </a:lnTo>
                  <a:lnTo>
                    <a:pt x="13263" y="5247"/>
                  </a:lnTo>
                  <a:lnTo>
                    <a:pt x="4422" y="5145"/>
                  </a:lnTo>
                  <a:lnTo>
                    <a:pt x="178" y="5024"/>
                  </a:lnTo>
                  <a:lnTo>
                    <a:pt x="0" y="5695"/>
                  </a:lnTo>
                  <a:lnTo>
                    <a:pt x="875" y="6312"/>
                  </a:lnTo>
                  <a:lnTo>
                    <a:pt x="862" y="11918"/>
                  </a:lnTo>
                  <a:lnTo>
                    <a:pt x="653" y="12735"/>
                  </a:lnTo>
                  <a:lnTo>
                    <a:pt x="2006" y="13220"/>
                  </a:lnTo>
                  <a:lnTo>
                    <a:pt x="2891" y="13854"/>
                  </a:lnTo>
                  <a:lnTo>
                    <a:pt x="3049" y="14653"/>
                  </a:lnTo>
                  <a:lnTo>
                    <a:pt x="2805" y="15637"/>
                  </a:lnTo>
                  <a:lnTo>
                    <a:pt x="3139" y="16162"/>
                  </a:lnTo>
                  <a:lnTo>
                    <a:pt x="4366" y="16268"/>
                  </a:lnTo>
                  <a:lnTo>
                    <a:pt x="5678" y="16700"/>
                  </a:lnTo>
                  <a:lnTo>
                    <a:pt x="6372" y="17375"/>
                  </a:lnTo>
                  <a:lnTo>
                    <a:pt x="7780" y="18160"/>
                  </a:lnTo>
                  <a:lnTo>
                    <a:pt x="9302" y="18647"/>
                  </a:lnTo>
                  <a:lnTo>
                    <a:pt x="10618" y="18695"/>
                  </a:lnTo>
                  <a:lnTo>
                    <a:pt x="11593" y="18778"/>
                  </a:lnTo>
                  <a:lnTo>
                    <a:pt x="13306" y="18691"/>
                  </a:lnTo>
                  <a:lnTo>
                    <a:pt x="14124" y="18675"/>
                  </a:lnTo>
                  <a:lnTo>
                    <a:pt x="15320" y="19365"/>
                  </a:lnTo>
                  <a:lnTo>
                    <a:pt x="16786" y="19815"/>
                  </a:lnTo>
                  <a:lnTo>
                    <a:pt x="18677" y="20244"/>
                  </a:lnTo>
                  <a:lnTo>
                    <a:pt x="19435" y="20591"/>
                  </a:lnTo>
                  <a:lnTo>
                    <a:pt x="20234" y="21010"/>
                  </a:lnTo>
                  <a:lnTo>
                    <a:pt x="21600" y="2160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6" name="AutoShape 32">
              <a:extLst>
                <a:ext uri="{FF2B5EF4-FFF2-40B4-BE49-F238E27FC236}">
                  <a16:creationId xmlns:a16="http://schemas.microsoft.com/office/drawing/2014/main" id="{BB35C7DF-24C5-48F9-A95B-FB6E24572083}"/>
                </a:ext>
              </a:extLst>
            </p:cNvPr>
            <p:cNvSpPr>
              <a:spLocks/>
            </p:cNvSpPr>
            <p:nvPr/>
          </p:nvSpPr>
          <p:spPr bwMode="auto">
            <a:xfrm>
              <a:off x="379671" y="4617682"/>
              <a:ext cx="2374365" cy="1489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6884"/>
                  </a:moveTo>
                  <a:lnTo>
                    <a:pt x="73" y="18662"/>
                  </a:lnTo>
                  <a:lnTo>
                    <a:pt x="432" y="21600"/>
                  </a:lnTo>
                  <a:lnTo>
                    <a:pt x="16066" y="20633"/>
                  </a:lnTo>
                  <a:lnTo>
                    <a:pt x="16145" y="19708"/>
                  </a:lnTo>
                  <a:lnTo>
                    <a:pt x="15719" y="18617"/>
                  </a:lnTo>
                  <a:lnTo>
                    <a:pt x="15634" y="17882"/>
                  </a:lnTo>
                  <a:lnTo>
                    <a:pt x="15568" y="17006"/>
                  </a:lnTo>
                  <a:lnTo>
                    <a:pt x="15550" y="16327"/>
                  </a:lnTo>
                  <a:lnTo>
                    <a:pt x="15793" y="15986"/>
                  </a:lnTo>
                  <a:lnTo>
                    <a:pt x="15863" y="15466"/>
                  </a:lnTo>
                  <a:lnTo>
                    <a:pt x="16277" y="15397"/>
                  </a:lnTo>
                  <a:lnTo>
                    <a:pt x="16488" y="15877"/>
                  </a:lnTo>
                  <a:cubicBezTo>
                    <a:pt x="16419" y="15894"/>
                    <a:pt x="16350" y="15912"/>
                    <a:pt x="16281" y="15930"/>
                  </a:cubicBezTo>
                  <a:cubicBezTo>
                    <a:pt x="16212" y="15948"/>
                    <a:pt x="16143" y="15966"/>
                    <a:pt x="16074" y="15983"/>
                  </a:cubicBezTo>
                  <a:lnTo>
                    <a:pt x="16603" y="16325"/>
                  </a:lnTo>
                  <a:lnTo>
                    <a:pt x="17018" y="16302"/>
                  </a:lnTo>
                  <a:lnTo>
                    <a:pt x="17494" y="16828"/>
                  </a:lnTo>
                  <a:lnTo>
                    <a:pt x="17878" y="16924"/>
                  </a:lnTo>
                  <a:lnTo>
                    <a:pt x="18207" y="17046"/>
                  </a:lnTo>
                  <a:lnTo>
                    <a:pt x="18849" y="17509"/>
                  </a:lnTo>
                  <a:lnTo>
                    <a:pt x="19292" y="17642"/>
                  </a:lnTo>
                  <a:lnTo>
                    <a:pt x="20088" y="17557"/>
                  </a:lnTo>
                  <a:lnTo>
                    <a:pt x="20521" y="17532"/>
                  </a:lnTo>
                  <a:lnTo>
                    <a:pt x="21161" y="17288"/>
                  </a:lnTo>
                  <a:lnTo>
                    <a:pt x="21600" y="16913"/>
                  </a:lnTo>
                  <a:lnTo>
                    <a:pt x="21218" y="16307"/>
                  </a:lnTo>
                  <a:lnTo>
                    <a:pt x="20755" y="15880"/>
                  </a:lnTo>
                  <a:lnTo>
                    <a:pt x="20185" y="15750"/>
                  </a:lnTo>
                  <a:lnTo>
                    <a:pt x="19750" y="15428"/>
                  </a:lnTo>
                  <a:lnTo>
                    <a:pt x="19648" y="14777"/>
                  </a:lnTo>
                  <a:lnTo>
                    <a:pt x="19575" y="8247"/>
                  </a:lnTo>
                  <a:lnTo>
                    <a:pt x="18031" y="6884"/>
                  </a:lnTo>
                  <a:lnTo>
                    <a:pt x="17044" y="6541"/>
                  </a:lnTo>
                  <a:lnTo>
                    <a:pt x="16217" y="6124"/>
                  </a:lnTo>
                  <a:lnTo>
                    <a:pt x="15634" y="5458"/>
                  </a:lnTo>
                  <a:lnTo>
                    <a:pt x="14186" y="5602"/>
                  </a:lnTo>
                  <a:lnTo>
                    <a:pt x="13093" y="5466"/>
                  </a:lnTo>
                  <a:lnTo>
                    <a:pt x="12407" y="5070"/>
                  </a:lnTo>
                  <a:lnTo>
                    <a:pt x="11606" y="4293"/>
                  </a:lnTo>
                  <a:lnTo>
                    <a:pt x="11208" y="3613"/>
                  </a:lnTo>
                  <a:lnTo>
                    <a:pt x="10529" y="3181"/>
                  </a:lnTo>
                  <a:lnTo>
                    <a:pt x="9928" y="3149"/>
                  </a:lnTo>
                  <a:lnTo>
                    <a:pt x="9746" y="2830"/>
                  </a:lnTo>
                  <a:lnTo>
                    <a:pt x="9911" y="1876"/>
                  </a:lnTo>
                  <a:lnTo>
                    <a:pt x="9742" y="898"/>
                  </a:lnTo>
                  <a:lnTo>
                    <a:pt x="9231" y="385"/>
                  </a:lnTo>
                  <a:lnTo>
                    <a:pt x="8500" y="0"/>
                  </a:lnTo>
                  <a:lnTo>
                    <a:pt x="8475" y="6962"/>
                  </a:lnTo>
                  <a:lnTo>
                    <a:pt x="8073" y="7421"/>
                  </a:lnTo>
                  <a:lnTo>
                    <a:pt x="7546" y="7949"/>
                  </a:lnTo>
                  <a:lnTo>
                    <a:pt x="7336" y="8371"/>
                  </a:lnTo>
                  <a:lnTo>
                    <a:pt x="7110" y="8775"/>
                  </a:lnTo>
                  <a:lnTo>
                    <a:pt x="6772" y="9086"/>
                  </a:lnTo>
                  <a:lnTo>
                    <a:pt x="6514" y="9555"/>
                  </a:lnTo>
                  <a:lnTo>
                    <a:pt x="6247" y="9936"/>
                  </a:lnTo>
                  <a:lnTo>
                    <a:pt x="5864" y="10182"/>
                  </a:lnTo>
                  <a:lnTo>
                    <a:pt x="5353" y="10508"/>
                  </a:lnTo>
                  <a:lnTo>
                    <a:pt x="5022" y="10866"/>
                  </a:lnTo>
                  <a:lnTo>
                    <a:pt x="4803" y="11285"/>
                  </a:lnTo>
                  <a:lnTo>
                    <a:pt x="4614" y="12080"/>
                  </a:lnTo>
                  <a:lnTo>
                    <a:pt x="4549" y="12770"/>
                  </a:lnTo>
                  <a:lnTo>
                    <a:pt x="4458" y="13419"/>
                  </a:lnTo>
                  <a:lnTo>
                    <a:pt x="4312" y="13815"/>
                  </a:lnTo>
                  <a:lnTo>
                    <a:pt x="4120" y="14106"/>
                  </a:lnTo>
                  <a:lnTo>
                    <a:pt x="3788" y="14073"/>
                  </a:lnTo>
                  <a:lnTo>
                    <a:pt x="3386" y="14262"/>
                  </a:lnTo>
                  <a:lnTo>
                    <a:pt x="2898" y="14559"/>
                  </a:lnTo>
                  <a:lnTo>
                    <a:pt x="2611" y="15144"/>
                  </a:lnTo>
                  <a:lnTo>
                    <a:pt x="2422" y="15786"/>
                  </a:lnTo>
                  <a:lnTo>
                    <a:pt x="2233" y="16448"/>
                  </a:lnTo>
                  <a:lnTo>
                    <a:pt x="2099" y="17021"/>
                  </a:lnTo>
                  <a:lnTo>
                    <a:pt x="1797" y="17384"/>
                  </a:lnTo>
                  <a:lnTo>
                    <a:pt x="1358" y="17513"/>
                  </a:lnTo>
                  <a:lnTo>
                    <a:pt x="1049" y="17471"/>
                  </a:lnTo>
                  <a:lnTo>
                    <a:pt x="663" y="16815"/>
                  </a:lnTo>
                  <a:lnTo>
                    <a:pt x="0" y="1688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7" name="AutoShape 33">
              <a:extLst>
                <a:ext uri="{FF2B5EF4-FFF2-40B4-BE49-F238E27FC236}">
                  <a16:creationId xmlns:a16="http://schemas.microsoft.com/office/drawing/2014/main" id="{DAFA9220-B815-43F6-B295-BBAA7F0D6C02}"/>
                </a:ext>
              </a:extLst>
            </p:cNvPr>
            <p:cNvSpPr>
              <a:spLocks/>
            </p:cNvSpPr>
            <p:nvPr/>
          </p:nvSpPr>
          <p:spPr bwMode="auto">
            <a:xfrm>
              <a:off x="2680103" y="1693506"/>
              <a:ext cx="1041575" cy="19324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95" y="190"/>
                  </a:moveTo>
                  <a:lnTo>
                    <a:pt x="5164" y="3881"/>
                  </a:lnTo>
                  <a:lnTo>
                    <a:pt x="3720" y="6956"/>
                  </a:lnTo>
                  <a:lnTo>
                    <a:pt x="3319" y="7798"/>
                  </a:lnTo>
                  <a:lnTo>
                    <a:pt x="3454" y="8470"/>
                  </a:lnTo>
                  <a:lnTo>
                    <a:pt x="5086" y="9266"/>
                  </a:lnTo>
                  <a:lnTo>
                    <a:pt x="4292" y="11987"/>
                  </a:lnTo>
                  <a:lnTo>
                    <a:pt x="2818" y="12359"/>
                  </a:lnTo>
                  <a:lnTo>
                    <a:pt x="2554" y="13906"/>
                  </a:lnTo>
                  <a:lnTo>
                    <a:pt x="3588" y="13993"/>
                  </a:lnTo>
                  <a:lnTo>
                    <a:pt x="5200" y="16466"/>
                  </a:lnTo>
                  <a:lnTo>
                    <a:pt x="0" y="21574"/>
                  </a:lnTo>
                  <a:lnTo>
                    <a:pt x="6588" y="21600"/>
                  </a:lnTo>
                  <a:lnTo>
                    <a:pt x="10640" y="18589"/>
                  </a:lnTo>
                  <a:lnTo>
                    <a:pt x="12205" y="19018"/>
                  </a:lnTo>
                  <a:lnTo>
                    <a:pt x="13849" y="17839"/>
                  </a:lnTo>
                  <a:lnTo>
                    <a:pt x="12603" y="17040"/>
                  </a:lnTo>
                  <a:lnTo>
                    <a:pt x="12063" y="16065"/>
                  </a:lnTo>
                  <a:lnTo>
                    <a:pt x="11807" y="14420"/>
                  </a:lnTo>
                  <a:lnTo>
                    <a:pt x="12129" y="13233"/>
                  </a:lnTo>
                  <a:lnTo>
                    <a:pt x="17449" y="9854"/>
                  </a:lnTo>
                  <a:lnTo>
                    <a:pt x="17870" y="9076"/>
                  </a:lnTo>
                  <a:lnTo>
                    <a:pt x="17712" y="5783"/>
                  </a:lnTo>
                  <a:lnTo>
                    <a:pt x="18339" y="5122"/>
                  </a:lnTo>
                  <a:lnTo>
                    <a:pt x="20101" y="4101"/>
                  </a:lnTo>
                  <a:lnTo>
                    <a:pt x="20040" y="2869"/>
                  </a:lnTo>
                  <a:lnTo>
                    <a:pt x="20113" y="1824"/>
                  </a:lnTo>
                  <a:lnTo>
                    <a:pt x="21519" y="518"/>
                  </a:lnTo>
                  <a:lnTo>
                    <a:pt x="21600" y="0"/>
                  </a:lnTo>
                  <a:lnTo>
                    <a:pt x="19091" y="113"/>
                  </a:lnTo>
                  <a:lnTo>
                    <a:pt x="12149" y="436"/>
                  </a:lnTo>
                  <a:lnTo>
                    <a:pt x="6395" y="19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8" name="AutoShape 34">
              <a:extLst>
                <a:ext uri="{FF2B5EF4-FFF2-40B4-BE49-F238E27FC236}">
                  <a16:creationId xmlns:a16="http://schemas.microsoft.com/office/drawing/2014/main" id="{87B14B63-850A-492E-9E40-668B3F6EE407}"/>
                </a:ext>
              </a:extLst>
            </p:cNvPr>
            <p:cNvSpPr>
              <a:spLocks/>
            </p:cNvSpPr>
            <p:nvPr/>
          </p:nvSpPr>
          <p:spPr bwMode="auto">
            <a:xfrm>
              <a:off x="2524113" y="3285635"/>
              <a:ext cx="1758829" cy="2505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33" y="14866"/>
                  </a:moveTo>
                  <a:lnTo>
                    <a:pt x="3890" y="15089"/>
                  </a:lnTo>
                  <a:lnTo>
                    <a:pt x="4653" y="15532"/>
                  </a:lnTo>
                  <a:lnTo>
                    <a:pt x="5244" y="15625"/>
                  </a:lnTo>
                  <a:lnTo>
                    <a:pt x="5631" y="15723"/>
                  </a:lnTo>
                  <a:lnTo>
                    <a:pt x="6328" y="15728"/>
                  </a:lnTo>
                  <a:lnTo>
                    <a:pt x="6984" y="15769"/>
                  </a:lnTo>
                  <a:lnTo>
                    <a:pt x="8039" y="15805"/>
                  </a:lnTo>
                  <a:lnTo>
                    <a:pt x="8677" y="15705"/>
                  </a:lnTo>
                  <a:lnTo>
                    <a:pt x="9508" y="15523"/>
                  </a:lnTo>
                  <a:lnTo>
                    <a:pt x="11043" y="15246"/>
                  </a:lnTo>
                  <a:lnTo>
                    <a:pt x="12448" y="15026"/>
                  </a:lnTo>
                  <a:lnTo>
                    <a:pt x="13107" y="14843"/>
                  </a:lnTo>
                  <a:lnTo>
                    <a:pt x="14680" y="14695"/>
                  </a:lnTo>
                  <a:lnTo>
                    <a:pt x="15712" y="14541"/>
                  </a:lnTo>
                  <a:lnTo>
                    <a:pt x="17221" y="13986"/>
                  </a:lnTo>
                  <a:lnTo>
                    <a:pt x="18497" y="13529"/>
                  </a:lnTo>
                  <a:lnTo>
                    <a:pt x="18916" y="13054"/>
                  </a:lnTo>
                  <a:lnTo>
                    <a:pt x="19168" y="12447"/>
                  </a:lnTo>
                  <a:lnTo>
                    <a:pt x="19443" y="12100"/>
                  </a:lnTo>
                  <a:lnTo>
                    <a:pt x="19560" y="11853"/>
                  </a:lnTo>
                  <a:lnTo>
                    <a:pt x="19643" y="11330"/>
                  </a:lnTo>
                  <a:lnTo>
                    <a:pt x="19910" y="11177"/>
                  </a:lnTo>
                  <a:lnTo>
                    <a:pt x="19957" y="11664"/>
                  </a:lnTo>
                  <a:lnTo>
                    <a:pt x="20430" y="10871"/>
                  </a:lnTo>
                  <a:lnTo>
                    <a:pt x="21111" y="10159"/>
                  </a:lnTo>
                  <a:lnTo>
                    <a:pt x="21600" y="9564"/>
                  </a:lnTo>
                  <a:lnTo>
                    <a:pt x="21529" y="8715"/>
                  </a:lnTo>
                  <a:lnTo>
                    <a:pt x="21446" y="8209"/>
                  </a:lnTo>
                  <a:lnTo>
                    <a:pt x="20992" y="8275"/>
                  </a:lnTo>
                  <a:lnTo>
                    <a:pt x="20038" y="8067"/>
                  </a:lnTo>
                  <a:lnTo>
                    <a:pt x="19554" y="7665"/>
                  </a:lnTo>
                  <a:lnTo>
                    <a:pt x="19458" y="7139"/>
                  </a:lnTo>
                  <a:lnTo>
                    <a:pt x="19381" y="6707"/>
                  </a:lnTo>
                  <a:lnTo>
                    <a:pt x="19619" y="6191"/>
                  </a:lnTo>
                  <a:lnTo>
                    <a:pt x="20057" y="5803"/>
                  </a:lnTo>
                  <a:lnTo>
                    <a:pt x="19711" y="5393"/>
                  </a:lnTo>
                  <a:lnTo>
                    <a:pt x="19234" y="4847"/>
                  </a:lnTo>
                  <a:lnTo>
                    <a:pt x="18685" y="4626"/>
                  </a:lnTo>
                  <a:lnTo>
                    <a:pt x="17851" y="4392"/>
                  </a:lnTo>
                  <a:lnTo>
                    <a:pt x="16851" y="4031"/>
                  </a:lnTo>
                  <a:lnTo>
                    <a:pt x="15968" y="3433"/>
                  </a:lnTo>
                  <a:lnTo>
                    <a:pt x="15285" y="2858"/>
                  </a:lnTo>
                  <a:lnTo>
                    <a:pt x="14670" y="2455"/>
                  </a:lnTo>
                  <a:lnTo>
                    <a:pt x="14041" y="1583"/>
                  </a:lnTo>
                  <a:lnTo>
                    <a:pt x="12966" y="1338"/>
                  </a:lnTo>
                  <a:lnTo>
                    <a:pt x="10982" y="488"/>
                  </a:lnTo>
                  <a:lnTo>
                    <a:pt x="10094" y="0"/>
                  </a:lnTo>
                  <a:lnTo>
                    <a:pt x="9162" y="810"/>
                  </a:lnTo>
                  <a:lnTo>
                    <a:pt x="8182" y="508"/>
                  </a:lnTo>
                  <a:lnTo>
                    <a:pt x="5753" y="2824"/>
                  </a:lnTo>
                  <a:lnTo>
                    <a:pt x="1974" y="2852"/>
                  </a:lnTo>
                  <a:lnTo>
                    <a:pt x="1605" y="3004"/>
                  </a:lnTo>
                  <a:lnTo>
                    <a:pt x="1245" y="2844"/>
                  </a:lnTo>
                  <a:lnTo>
                    <a:pt x="0" y="2879"/>
                  </a:lnTo>
                  <a:lnTo>
                    <a:pt x="32" y="20247"/>
                  </a:lnTo>
                  <a:lnTo>
                    <a:pt x="217" y="20710"/>
                  </a:lnTo>
                  <a:lnTo>
                    <a:pt x="939" y="20961"/>
                  </a:lnTo>
                  <a:lnTo>
                    <a:pt x="1645" y="21010"/>
                  </a:lnTo>
                  <a:lnTo>
                    <a:pt x="2323" y="21259"/>
                  </a:lnTo>
                  <a:lnTo>
                    <a:pt x="2722" y="21600"/>
                  </a:lnTo>
                  <a:lnTo>
                    <a:pt x="3396" y="21352"/>
                  </a:lnTo>
                  <a:lnTo>
                    <a:pt x="3805" y="21016"/>
                  </a:lnTo>
                  <a:lnTo>
                    <a:pt x="3944" y="20676"/>
                  </a:lnTo>
                  <a:lnTo>
                    <a:pt x="3953" y="20293"/>
                  </a:lnTo>
                  <a:lnTo>
                    <a:pt x="3776" y="20005"/>
                  </a:lnTo>
                  <a:lnTo>
                    <a:pt x="3335" y="19713"/>
                  </a:lnTo>
                  <a:lnTo>
                    <a:pt x="3311" y="19392"/>
                  </a:lnTo>
                  <a:lnTo>
                    <a:pt x="3671" y="19216"/>
                  </a:lnTo>
                  <a:lnTo>
                    <a:pt x="3767" y="18696"/>
                  </a:lnTo>
                  <a:lnTo>
                    <a:pt x="3816" y="18197"/>
                  </a:lnTo>
                  <a:lnTo>
                    <a:pt x="4233" y="18001"/>
                  </a:lnTo>
                  <a:lnTo>
                    <a:pt x="4452" y="17306"/>
                  </a:lnTo>
                  <a:lnTo>
                    <a:pt x="4540" y="16754"/>
                  </a:lnTo>
                  <a:lnTo>
                    <a:pt x="4340" y="16431"/>
                  </a:lnTo>
                  <a:lnTo>
                    <a:pt x="3796" y="16293"/>
                  </a:lnTo>
                  <a:lnTo>
                    <a:pt x="3514" y="16025"/>
                  </a:lnTo>
                  <a:lnTo>
                    <a:pt x="3815" y="15758"/>
                  </a:lnTo>
                  <a:lnTo>
                    <a:pt x="3506" y="15423"/>
                  </a:lnTo>
                  <a:lnTo>
                    <a:pt x="3132" y="15164"/>
                  </a:lnTo>
                  <a:lnTo>
                    <a:pt x="3133" y="14866"/>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69" name="AutoShape 35">
              <a:extLst>
                <a:ext uri="{FF2B5EF4-FFF2-40B4-BE49-F238E27FC236}">
                  <a16:creationId xmlns:a16="http://schemas.microsoft.com/office/drawing/2014/main" id="{B1CAEEBA-210D-4F33-AE31-7621A60A02D3}"/>
                </a:ext>
              </a:extLst>
            </p:cNvPr>
            <p:cNvSpPr>
              <a:spLocks/>
            </p:cNvSpPr>
            <p:nvPr/>
          </p:nvSpPr>
          <p:spPr bwMode="auto">
            <a:xfrm>
              <a:off x="349560" y="6035073"/>
              <a:ext cx="2152099" cy="15048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77" y="957"/>
                  </a:moveTo>
                  <a:lnTo>
                    <a:pt x="697" y="1351"/>
                  </a:lnTo>
                  <a:lnTo>
                    <a:pt x="474" y="1789"/>
                  </a:lnTo>
                  <a:lnTo>
                    <a:pt x="543" y="2909"/>
                  </a:lnTo>
                  <a:lnTo>
                    <a:pt x="453" y="3816"/>
                  </a:lnTo>
                  <a:lnTo>
                    <a:pt x="0" y="5205"/>
                  </a:lnTo>
                  <a:lnTo>
                    <a:pt x="574" y="6552"/>
                  </a:lnTo>
                  <a:lnTo>
                    <a:pt x="686" y="7052"/>
                  </a:lnTo>
                  <a:lnTo>
                    <a:pt x="503" y="7551"/>
                  </a:lnTo>
                  <a:lnTo>
                    <a:pt x="105" y="8554"/>
                  </a:lnTo>
                  <a:lnTo>
                    <a:pt x="329" y="8986"/>
                  </a:lnTo>
                  <a:lnTo>
                    <a:pt x="259" y="9545"/>
                  </a:lnTo>
                  <a:lnTo>
                    <a:pt x="76" y="9845"/>
                  </a:lnTo>
                  <a:lnTo>
                    <a:pt x="108" y="11127"/>
                  </a:lnTo>
                  <a:lnTo>
                    <a:pt x="186" y="14448"/>
                  </a:lnTo>
                  <a:lnTo>
                    <a:pt x="1557" y="17114"/>
                  </a:lnTo>
                  <a:lnTo>
                    <a:pt x="1571" y="17730"/>
                  </a:lnTo>
                  <a:lnTo>
                    <a:pt x="1424" y="18245"/>
                  </a:lnTo>
                  <a:lnTo>
                    <a:pt x="1436" y="18952"/>
                  </a:lnTo>
                  <a:lnTo>
                    <a:pt x="1163" y="19395"/>
                  </a:lnTo>
                  <a:lnTo>
                    <a:pt x="739" y="19986"/>
                  </a:lnTo>
                  <a:lnTo>
                    <a:pt x="860" y="21307"/>
                  </a:lnTo>
                  <a:lnTo>
                    <a:pt x="11437" y="21600"/>
                  </a:lnTo>
                  <a:lnTo>
                    <a:pt x="11833" y="21033"/>
                  </a:lnTo>
                  <a:lnTo>
                    <a:pt x="12179" y="20205"/>
                  </a:lnTo>
                  <a:lnTo>
                    <a:pt x="12131" y="19533"/>
                  </a:lnTo>
                  <a:lnTo>
                    <a:pt x="12664" y="19183"/>
                  </a:lnTo>
                  <a:lnTo>
                    <a:pt x="12878" y="18545"/>
                  </a:lnTo>
                  <a:lnTo>
                    <a:pt x="13192" y="17971"/>
                  </a:lnTo>
                  <a:lnTo>
                    <a:pt x="13559" y="17611"/>
                  </a:lnTo>
                  <a:lnTo>
                    <a:pt x="14116" y="17517"/>
                  </a:lnTo>
                  <a:lnTo>
                    <a:pt x="14453" y="17467"/>
                  </a:lnTo>
                  <a:lnTo>
                    <a:pt x="14288" y="16830"/>
                  </a:lnTo>
                  <a:lnTo>
                    <a:pt x="14616" y="16439"/>
                  </a:lnTo>
                  <a:lnTo>
                    <a:pt x="15011" y="16598"/>
                  </a:lnTo>
                  <a:lnTo>
                    <a:pt x="15469" y="16862"/>
                  </a:lnTo>
                  <a:lnTo>
                    <a:pt x="16029" y="16967"/>
                  </a:lnTo>
                  <a:lnTo>
                    <a:pt x="16082" y="16537"/>
                  </a:lnTo>
                  <a:lnTo>
                    <a:pt x="16483" y="16820"/>
                  </a:lnTo>
                  <a:lnTo>
                    <a:pt x="16733" y="16407"/>
                  </a:lnTo>
                  <a:lnTo>
                    <a:pt x="16683" y="15918"/>
                  </a:lnTo>
                  <a:lnTo>
                    <a:pt x="16309" y="15655"/>
                  </a:lnTo>
                  <a:lnTo>
                    <a:pt x="16406" y="15154"/>
                  </a:lnTo>
                  <a:lnTo>
                    <a:pt x="16757" y="14526"/>
                  </a:lnTo>
                  <a:lnTo>
                    <a:pt x="17076" y="14238"/>
                  </a:lnTo>
                  <a:lnTo>
                    <a:pt x="17404" y="14021"/>
                  </a:lnTo>
                  <a:lnTo>
                    <a:pt x="17528" y="13612"/>
                  </a:lnTo>
                  <a:lnTo>
                    <a:pt x="17622" y="13016"/>
                  </a:lnTo>
                  <a:lnTo>
                    <a:pt x="17369" y="12048"/>
                  </a:lnTo>
                  <a:lnTo>
                    <a:pt x="17701" y="11442"/>
                  </a:lnTo>
                  <a:lnTo>
                    <a:pt x="17517" y="10627"/>
                  </a:lnTo>
                  <a:lnTo>
                    <a:pt x="17312" y="9811"/>
                  </a:lnTo>
                  <a:lnTo>
                    <a:pt x="17544" y="9254"/>
                  </a:lnTo>
                  <a:lnTo>
                    <a:pt x="17899" y="8741"/>
                  </a:lnTo>
                  <a:lnTo>
                    <a:pt x="18151" y="7710"/>
                  </a:lnTo>
                  <a:lnTo>
                    <a:pt x="18373" y="7188"/>
                  </a:lnTo>
                  <a:lnTo>
                    <a:pt x="19051" y="6839"/>
                  </a:lnTo>
                  <a:lnTo>
                    <a:pt x="19560" y="6632"/>
                  </a:lnTo>
                  <a:lnTo>
                    <a:pt x="19765" y="6077"/>
                  </a:lnTo>
                  <a:lnTo>
                    <a:pt x="19575" y="5748"/>
                  </a:lnTo>
                  <a:lnTo>
                    <a:pt x="19131" y="5995"/>
                  </a:lnTo>
                  <a:lnTo>
                    <a:pt x="18804" y="5551"/>
                  </a:lnTo>
                  <a:lnTo>
                    <a:pt x="18480" y="5194"/>
                  </a:lnTo>
                  <a:lnTo>
                    <a:pt x="17871" y="5342"/>
                  </a:lnTo>
                  <a:lnTo>
                    <a:pt x="18064" y="4756"/>
                  </a:lnTo>
                  <a:lnTo>
                    <a:pt x="18379" y="4350"/>
                  </a:lnTo>
                  <a:lnTo>
                    <a:pt x="18753" y="4102"/>
                  </a:lnTo>
                  <a:lnTo>
                    <a:pt x="19092" y="3934"/>
                  </a:lnTo>
                  <a:lnTo>
                    <a:pt x="19553" y="4048"/>
                  </a:lnTo>
                  <a:lnTo>
                    <a:pt x="19792" y="4424"/>
                  </a:lnTo>
                  <a:lnTo>
                    <a:pt x="19742" y="5047"/>
                  </a:lnTo>
                  <a:lnTo>
                    <a:pt x="20046" y="5560"/>
                  </a:lnTo>
                  <a:lnTo>
                    <a:pt x="20569" y="5503"/>
                  </a:lnTo>
                  <a:lnTo>
                    <a:pt x="20927" y="5249"/>
                  </a:lnTo>
                  <a:lnTo>
                    <a:pt x="21354" y="4698"/>
                  </a:lnTo>
                  <a:lnTo>
                    <a:pt x="21497" y="4088"/>
                  </a:lnTo>
                  <a:lnTo>
                    <a:pt x="21600" y="3312"/>
                  </a:lnTo>
                  <a:lnTo>
                    <a:pt x="21323" y="2324"/>
                  </a:lnTo>
                  <a:lnTo>
                    <a:pt x="21129" y="1871"/>
                  </a:lnTo>
                  <a:lnTo>
                    <a:pt x="20310" y="1786"/>
                  </a:lnTo>
                  <a:lnTo>
                    <a:pt x="19661" y="2270"/>
                  </a:lnTo>
                  <a:lnTo>
                    <a:pt x="20430" y="2408"/>
                  </a:lnTo>
                  <a:lnTo>
                    <a:pt x="20318" y="3013"/>
                  </a:lnTo>
                  <a:lnTo>
                    <a:pt x="19885" y="3195"/>
                  </a:lnTo>
                  <a:lnTo>
                    <a:pt x="19346" y="3073"/>
                  </a:lnTo>
                  <a:lnTo>
                    <a:pt x="19011" y="2976"/>
                  </a:lnTo>
                  <a:lnTo>
                    <a:pt x="19168" y="2399"/>
                  </a:lnTo>
                  <a:lnTo>
                    <a:pt x="19337" y="1978"/>
                  </a:lnTo>
                  <a:lnTo>
                    <a:pt x="18830" y="2162"/>
                  </a:lnTo>
                  <a:lnTo>
                    <a:pt x="18197" y="2021"/>
                  </a:lnTo>
                  <a:lnTo>
                    <a:pt x="17868" y="1263"/>
                  </a:lnTo>
                  <a:lnTo>
                    <a:pt x="17782" y="889"/>
                  </a:lnTo>
                  <a:lnTo>
                    <a:pt x="18068" y="0"/>
                  </a:lnTo>
                  <a:lnTo>
                    <a:pt x="10041" y="411"/>
                  </a:lnTo>
                  <a:lnTo>
                    <a:pt x="777" y="957"/>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0" name="AutoShape 36">
              <a:extLst>
                <a:ext uri="{FF2B5EF4-FFF2-40B4-BE49-F238E27FC236}">
                  <a16:creationId xmlns:a16="http://schemas.microsoft.com/office/drawing/2014/main" id="{95437459-EE1C-4FFA-B209-296AED93101B}"/>
                </a:ext>
              </a:extLst>
            </p:cNvPr>
            <p:cNvSpPr>
              <a:spLocks/>
            </p:cNvSpPr>
            <p:nvPr/>
          </p:nvSpPr>
          <p:spPr bwMode="auto">
            <a:xfrm>
              <a:off x="0" y="7510010"/>
              <a:ext cx="1996024" cy="24809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19" y="16914"/>
                  </a:moveTo>
                  <a:lnTo>
                    <a:pt x="11780" y="16192"/>
                  </a:lnTo>
                  <a:lnTo>
                    <a:pt x="11867" y="15712"/>
                  </a:lnTo>
                  <a:lnTo>
                    <a:pt x="12307" y="15134"/>
                  </a:lnTo>
                  <a:lnTo>
                    <a:pt x="12791" y="14816"/>
                  </a:lnTo>
                  <a:lnTo>
                    <a:pt x="13654" y="14517"/>
                  </a:lnTo>
                  <a:lnTo>
                    <a:pt x="14200" y="14258"/>
                  </a:lnTo>
                  <a:lnTo>
                    <a:pt x="13870" y="14065"/>
                  </a:lnTo>
                  <a:lnTo>
                    <a:pt x="13417" y="13935"/>
                  </a:lnTo>
                  <a:lnTo>
                    <a:pt x="13345" y="13515"/>
                  </a:lnTo>
                  <a:lnTo>
                    <a:pt x="13130" y="13029"/>
                  </a:lnTo>
                  <a:lnTo>
                    <a:pt x="13617" y="13232"/>
                  </a:lnTo>
                  <a:lnTo>
                    <a:pt x="13924" y="13596"/>
                  </a:lnTo>
                  <a:lnTo>
                    <a:pt x="14217" y="13958"/>
                  </a:lnTo>
                  <a:lnTo>
                    <a:pt x="14615" y="13974"/>
                  </a:lnTo>
                  <a:lnTo>
                    <a:pt x="15150" y="13743"/>
                  </a:lnTo>
                  <a:lnTo>
                    <a:pt x="15505" y="13520"/>
                  </a:lnTo>
                  <a:lnTo>
                    <a:pt x="15646" y="13096"/>
                  </a:lnTo>
                  <a:lnTo>
                    <a:pt x="15901" y="12506"/>
                  </a:lnTo>
                  <a:lnTo>
                    <a:pt x="15954" y="12002"/>
                  </a:lnTo>
                  <a:lnTo>
                    <a:pt x="16219" y="11471"/>
                  </a:lnTo>
                  <a:lnTo>
                    <a:pt x="16082" y="11185"/>
                  </a:lnTo>
                  <a:lnTo>
                    <a:pt x="15819" y="11343"/>
                  </a:lnTo>
                  <a:cubicBezTo>
                    <a:pt x="15781" y="11404"/>
                    <a:pt x="15744" y="11465"/>
                    <a:pt x="15706" y="11527"/>
                  </a:cubicBezTo>
                  <a:cubicBezTo>
                    <a:pt x="15669" y="11588"/>
                    <a:pt x="15631" y="11649"/>
                    <a:pt x="15593" y="11710"/>
                  </a:cubicBezTo>
                  <a:lnTo>
                    <a:pt x="15618" y="11080"/>
                  </a:lnTo>
                  <a:lnTo>
                    <a:pt x="16278" y="10901"/>
                  </a:lnTo>
                  <a:lnTo>
                    <a:pt x="16132" y="10452"/>
                  </a:lnTo>
                  <a:lnTo>
                    <a:pt x="16331" y="10028"/>
                  </a:lnTo>
                  <a:lnTo>
                    <a:pt x="16827" y="9682"/>
                  </a:lnTo>
                  <a:lnTo>
                    <a:pt x="18111" y="8871"/>
                  </a:lnTo>
                  <a:lnTo>
                    <a:pt x="19060" y="8275"/>
                  </a:lnTo>
                  <a:lnTo>
                    <a:pt x="19497" y="8245"/>
                  </a:lnTo>
                  <a:lnTo>
                    <a:pt x="19656" y="7853"/>
                  </a:lnTo>
                  <a:lnTo>
                    <a:pt x="20047" y="7614"/>
                  </a:lnTo>
                  <a:lnTo>
                    <a:pt x="20436" y="7277"/>
                  </a:lnTo>
                  <a:lnTo>
                    <a:pt x="21056" y="7324"/>
                  </a:lnTo>
                  <a:lnTo>
                    <a:pt x="20886" y="6983"/>
                  </a:lnTo>
                  <a:lnTo>
                    <a:pt x="20937" y="6623"/>
                  </a:lnTo>
                  <a:lnTo>
                    <a:pt x="21372" y="6767"/>
                  </a:lnTo>
                  <a:lnTo>
                    <a:pt x="21465" y="6460"/>
                  </a:lnTo>
                  <a:lnTo>
                    <a:pt x="21033" y="6243"/>
                  </a:lnTo>
                  <a:lnTo>
                    <a:pt x="20904" y="5889"/>
                  </a:lnTo>
                  <a:lnTo>
                    <a:pt x="21331" y="5496"/>
                  </a:lnTo>
                  <a:lnTo>
                    <a:pt x="21572" y="4971"/>
                  </a:lnTo>
                  <a:lnTo>
                    <a:pt x="21600" y="4661"/>
                  </a:lnTo>
                  <a:lnTo>
                    <a:pt x="21353" y="4226"/>
                  </a:lnTo>
                  <a:lnTo>
                    <a:pt x="21188" y="3951"/>
                  </a:lnTo>
                  <a:lnTo>
                    <a:pt x="20729" y="3762"/>
                  </a:lnTo>
                  <a:lnTo>
                    <a:pt x="20207" y="3925"/>
                  </a:lnTo>
                  <a:lnTo>
                    <a:pt x="19725" y="3929"/>
                  </a:lnTo>
                  <a:lnTo>
                    <a:pt x="19215" y="3895"/>
                  </a:lnTo>
                  <a:lnTo>
                    <a:pt x="18474" y="3615"/>
                  </a:lnTo>
                  <a:lnTo>
                    <a:pt x="18044" y="3379"/>
                  </a:lnTo>
                  <a:lnTo>
                    <a:pt x="17761" y="2772"/>
                  </a:lnTo>
                  <a:lnTo>
                    <a:pt x="17327" y="2564"/>
                  </a:lnTo>
                  <a:lnTo>
                    <a:pt x="16568" y="1970"/>
                  </a:lnTo>
                  <a:lnTo>
                    <a:pt x="16268" y="1443"/>
                  </a:lnTo>
                  <a:lnTo>
                    <a:pt x="15990" y="1222"/>
                  </a:lnTo>
                  <a:lnTo>
                    <a:pt x="16178" y="200"/>
                  </a:lnTo>
                  <a:lnTo>
                    <a:pt x="4702" y="0"/>
                  </a:lnTo>
                  <a:lnTo>
                    <a:pt x="4398" y="511"/>
                  </a:lnTo>
                  <a:lnTo>
                    <a:pt x="4316" y="1119"/>
                  </a:lnTo>
                  <a:lnTo>
                    <a:pt x="4280" y="1706"/>
                  </a:lnTo>
                  <a:lnTo>
                    <a:pt x="4432" y="2203"/>
                  </a:lnTo>
                  <a:lnTo>
                    <a:pt x="4410" y="2755"/>
                  </a:lnTo>
                  <a:lnTo>
                    <a:pt x="4136" y="3098"/>
                  </a:lnTo>
                  <a:lnTo>
                    <a:pt x="3902" y="3567"/>
                  </a:lnTo>
                  <a:lnTo>
                    <a:pt x="4123" y="3976"/>
                  </a:lnTo>
                  <a:lnTo>
                    <a:pt x="3943" y="4425"/>
                  </a:lnTo>
                  <a:lnTo>
                    <a:pt x="3513" y="4896"/>
                  </a:lnTo>
                  <a:lnTo>
                    <a:pt x="3005" y="5278"/>
                  </a:lnTo>
                  <a:lnTo>
                    <a:pt x="2437" y="5678"/>
                  </a:lnTo>
                  <a:lnTo>
                    <a:pt x="2094" y="6139"/>
                  </a:lnTo>
                  <a:lnTo>
                    <a:pt x="1968" y="6638"/>
                  </a:lnTo>
                  <a:lnTo>
                    <a:pt x="2163" y="7231"/>
                  </a:lnTo>
                  <a:lnTo>
                    <a:pt x="2343" y="8079"/>
                  </a:lnTo>
                  <a:lnTo>
                    <a:pt x="2487" y="8520"/>
                  </a:lnTo>
                  <a:lnTo>
                    <a:pt x="2390" y="8968"/>
                  </a:lnTo>
                  <a:lnTo>
                    <a:pt x="727" y="12195"/>
                  </a:lnTo>
                  <a:lnTo>
                    <a:pt x="0" y="13590"/>
                  </a:lnTo>
                  <a:lnTo>
                    <a:pt x="1027" y="16111"/>
                  </a:lnTo>
                  <a:lnTo>
                    <a:pt x="2549" y="15562"/>
                  </a:lnTo>
                  <a:lnTo>
                    <a:pt x="3078" y="15818"/>
                  </a:lnTo>
                  <a:lnTo>
                    <a:pt x="3428" y="16641"/>
                  </a:lnTo>
                  <a:lnTo>
                    <a:pt x="3775" y="17540"/>
                  </a:lnTo>
                  <a:lnTo>
                    <a:pt x="3805" y="18056"/>
                  </a:lnTo>
                  <a:lnTo>
                    <a:pt x="3655" y="18747"/>
                  </a:lnTo>
                  <a:lnTo>
                    <a:pt x="3198" y="19229"/>
                  </a:lnTo>
                  <a:lnTo>
                    <a:pt x="3894" y="19530"/>
                  </a:lnTo>
                  <a:lnTo>
                    <a:pt x="4136" y="20350"/>
                  </a:lnTo>
                  <a:lnTo>
                    <a:pt x="6287" y="20533"/>
                  </a:lnTo>
                  <a:lnTo>
                    <a:pt x="9638" y="20678"/>
                  </a:lnTo>
                  <a:lnTo>
                    <a:pt x="11630" y="20764"/>
                  </a:lnTo>
                  <a:lnTo>
                    <a:pt x="13833" y="21600"/>
                  </a:lnTo>
                  <a:lnTo>
                    <a:pt x="13090" y="20750"/>
                  </a:lnTo>
                  <a:lnTo>
                    <a:pt x="12323" y="19742"/>
                  </a:lnTo>
                  <a:lnTo>
                    <a:pt x="11964" y="19456"/>
                  </a:lnTo>
                  <a:lnTo>
                    <a:pt x="11391" y="19337"/>
                  </a:lnTo>
                  <a:lnTo>
                    <a:pt x="12303" y="19261"/>
                  </a:lnTo>
                  <a:lnTo>
                    <a:pt x="12285" y="18994"/>
                  </a:lnTo>
                  <a:lnTo>
                    <a:pt x="12012" y="18465"/>
                  </a:lnTo>
                  <a:lnTo>
                    <a:pt x="11918" y="17774"/>
                  </a:lnTo>
                  <a:lnTo>
                    <a:pt x="11819" y="17271"/>
                  </a:lnTo>
                  <a:lnTo>
                    <a:pt x="11719" y="16914"/>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1" name="AutoShape 37">
              <a:extLst>
                <a:ext uri="{FF2B5EF4-FFF2-40B4-BE49-F238E27FC236}">
                  <a16:creationId xmlns:a16="http://schemas.microsoft.com/office/drawing/2014/main" id="{E33CC541-4D5B-4504-B01A-6A35627490AD}"/>
                </a:ext>
              </a:extLst>
            </p:cNvPr>
            <p:cNvSpPr>
              <a:spLocks/>
            </p:cNvSpPr>
            <p:nvPr/>
          </p:nvSpPr>
          <p:spPr bwMode="auto">
            <a:xfrm>
              <a:off x="1224215" y="10158508"/>
              <a:ext cx="900070" cy="10634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3427" y="19054"/>
                  </a:lnTo>
                  <a:lnTo>
                    <a:pt x="5621" y="19704"/>
                  </a:lnTo>
                  <a:lnTo>
                    <a:pt x="7384" y="19574"/>
                  </a:lnTo>
                  <a:lnTo>
                    <a:pt x="9261" y="19738"/>
                  </a:lnTo>
                  <a:lnTo>
                    <a:pt x="10856" y="20074"/>
                  </a:lnTo>
                  <a:lnTo>
                    <a:pt x="12062" y="20421"/>
                  </a:lnTo>
                  <a:lnTo>
                    <a:pt x="12543" y="21582"/>
                  </a:lnTo>
                  <a:lnTo>
                    <a:pt x="13893" y="21600"/>
                  </a:lnTo>
                  <a:lnTo>
                    <a:pt x="15878" y="21381"/>
                  </a:lnTo>
                  <a:lnTo>
                    <a:pt x="14775" y="20711"/>
                  </a:lnTo>
                  <a:lnTo>
                    <a:pt x="16626" y="20811"/>
                  </a:lnTo>
                  <a:lnTo>
                    <a:pt x="17204" y="20287"/>
                  </a:lnTo>
                  <a:lnTo>
                    <a:pt x="17559" y="19693"/>
                  </a:lnTo>
                  <a:lnTo>
                    <a:pt x="18352" y="20501"/>
                  </a:lnTo>
                  <a:lnTo>
                    <a:pt x="19425" y="20913"/>
                  </a:lnTo>
                  <a:lnTo>
                    <a:pt x="20164" y="20141"/>
                  </a:lnTo>
                  <a:lnTo>
                    <a:pt x="21168" y="19374"/>
                  </a:lnTo>
                  <a:lnTo>
                    <a:pt x="21600" y="18676"/>
                  </a:lnTo>
                  <a:lnTo>
                    <a:pt x="21415" y="17972"/>
                  </a:lnTo>
                  <a:lnTo>
                    <a:pt x="20190" y="17896"/>
                  </a:lnTo>
                  <a:lnTo>
                    <a:pt x="18768" y="18137"/>
                  </a:lnTo>
                  <a:lnTo>
                    <a:pt x="17951" y="17959"/>
                  </a:lnTo>
                  <a:lnTo>
                    <a:pt x="15893" y="16986"/>
                  </a:lnTo>
                  <a:lnTo>
                    <a:pt x="14132" y="16416"/>
                  </a:lnTo>
                  <a:lnTo>
                    <a:pt x="12699" y="15519"/>
                  </a:lnTo>
                  <a:lnTo>
                    <a:pt x="12324" y="14877"/>
                  </a:lnTo>
                  <a:lnTo>
                    <a:pt x="11530" y="14186"/>
                  </a:lnTo>
                  <a:lnTo>
                    <a:pt x="10267" y="13718"/>
                  </a:lnTo>
                  <a:lnTo>
                    <a:pt x="9272" y="13040"/>
                  </a:lnTo>
                  <a:lnTo>
                    <a:pt x="8447" y="12099"/>
                  </a:lnTo>
                  <a:lnTo>
                    <a:pt x="7680" y="11336"/>
                  </a:lnTo>
                  <a:lnTo>
                    <a:pt x="6727" y="11228"/>
                  </a:lnTo>
                  <a:lnTo>
                    <a:pt x="7048" y="10315"/>
                  </a:lnTo>
                  <a:lnTo>
                    <a:pt x="6084" y="9906"/>
                  </a:lnTo>
                  <a:lnTo>
                    <a:pt x="4404" y="9453"/>
                  </a:lnTo>
                  <a:lnTo>
                    <a:pt x="3474" y="8499"/>
                  </a:lnTo>
                  <a:lnTo>
                    <a:pt x="3201" y="7539"/>
                  </a:lnTo>
                  <a:lnTo>
                    <a:pt x="3434" y="6126"/>
                  </a:lnTo>
                  <a:lnTo>
                    <a:pt x="2310" y="5565"/>
                  </a:lnTo>
                  <a:lnTo>
                    <a:pt x="1156" y="4269"/>
                  </a:lnTo>
                  <a:lnTo>
                    <a:pt x="1366" y="3296"/>
                  </a:lnTo>
                  <a:lnTo>
                    <a:pt x="2421" y="3645"/>
                  </a:lnTo>
                  <a:lnTo>
                    <a:pt x="2760" y="4811"/>
                  </a:lnTo>
                  <a:lnTo>
                    <a:pt x="3334" y="4252"/>
                  </a:lnTo>
                  <a:lnTo>
                    <a:pt x="2029" y="2117"/>
                  </a:lnTo>
                  <a:lnTo>
                    <a:pt x="849" y="418"/>
                  </a:lnTo>
                  <a:lnTo>
                    <a:pt x="0" y="0"/>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sp>
          <p:nvSpPr>
            <p:cNvPr id="172" name="AutoShape 38">
              <a:extLst>
                <a:ext uri="{FF2B5EF4-FFF2-40B4-BE49-F238E27FC236}">
                  <a16:creationId xmlns:a16="http://schemas.microsoft.com/office/drawing/2014/main" id="{9C56BF73-B59E-4920-968D-786511D91A78}"/>
                </a:ext>
              </a:extLst>
            </p:cNvPr>
            <p:cNvSpPr>
              <a:spLocks/>
            </p:cNvSpPr>
            <p:nvPr/>
          </p:nvSpPr>
          <p:spPr bwMode="auto">
            <a:xfrm>
              <a:off x="2235974" y="11068152"/>
              <a:ext cx="285956" cy="102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8545"/>
                  </a:moveTo>
                  <a:lnTo>
                    <a:pt x="1325" y="14944"/>
                  </a:lnTo>
                  <a:lnTo>
                    <a:pt x="493" y="21600"/>
                  </a:lnTo>
                  <a:lnTo>
                    <a:pt x="4073" y="19910"/>
                  </a:lnTo>
                  <a:lnTo>
                    <a:pt x="6024" y="12679"/>
                  </a:lnTo>
                  <a:lnTo>
                    <a:pt x="9131" y="14976"/>
                  </a:lnTo>
                  <a:lnTo>
                    <a:pt x="11494" y="13445"/>
                  </a:lnTo>
                  <a:lnTo>
                    <a:pt x="14090" y="14144"/>
                  </a:lnTo>
                  <a:lnTo>
                    <a:pt x="17025" y="9997"/>
                  </a:lnTo>
                  <a:lnTo>
                    <a:pt x="20401" y="5670"/>
                  </a:lnTo>
                  <a:lnTo>
                    <a:pt x="21600" y="0"/>
                  </a:lnTo>
                  <a:lnTo>
                    <a:pt x="18019" y="559"/>
                  </a:lnTo>
                  <a:lnTo>
                    <a:pt x="14528" y="1850"/>
                  </a:lnTo>
                  <a:lnTo>
                    <a:pt x="11745" y="3720"/>
                  </a:lnTo>
                  <a:lnTo>
                    <a:pt x="9015" y="3968"/>
                  </a:lnTo>
                  <a:lnTo>
                    <a:pt x="4870" y="5096"/>
                  </a:lnTo>
                  <a:lnTo>
                    <a:pt x="3223" y="10706"/>
                  </a:lnTo>
                  <a:lnTo>
                    <a:pt x="0" y="8545"/>
                  </a:lnTo>
                  <a:close/>
                </a:path>
              </a:pathLst>
            </a:custGeom>
            <a:grpFill/>
            <a:ln w="12700" cap="flat" cmpd="sng">
              <a:solidFill>
                <a:schemeClr val="bg2"/>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ARGENTINA MAP</a:t>
            </a:r>
          </a:p>
          <a:p>
            <a:r>
              <a:rPr lang="en-US" dirty="0">
                <a:solidFill>
                  <a:srgbClr val="464646"/>
                </a:solidFill>
                <a:latin typeface="Candara" panose="020E0502030303020204" pitchFamily="34" charset="0"/>
              </a:rPr>
              <a:t>Your Subtitle</a:t>
            </a:r>
          </a:p>
        </p:txBody>
      </p:sp>
      <p:sp>
        <p:nvSpPr>
          <p:cNvPr id="63" name="TextBox 62">
            <a:extLst>
              <a:ext uri="{FF2B5EF4-FFF2-40B4-BE49-F238E27FC236}">
                <a16:creationId xmlns:a16="http://schemas.microsoft.com/office/drawing/2014/main" id="{68A66224-5C8C-43A2-B44B-5DBD2A5C47CF}"/>
              </a:ext>
            </a:extLst>
          </p:cNvPr>
          <p:cNvSpPr txBox="1"/>
          <p:nvPr/>
        </p:nvSpPr>
        <p:spPr>
          <a:xfrm>
            <a:off x="7740227" y="1689735"/>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27389A0A-C78D-4F5F-872F-3A6D01B7E725}"/>
              </a:ext>
            </a:extLst>
          </p:cNvPr>
          <p:cNvSpPr txBox="1"/>
          <p:nvPr/>
        </p:nvSpPr>
        <p:spPr>
          <a:xfrm>
            <a:off x="1474699" y="2959634"/>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65" name="TextBox 64">
            <a:extLst>
              <a:ext uri="{FF2B5EF4-FFF2-40B4-BE49-F238E27FC236}">
                <a16:creationId xmlns:a16="http://schemas.microsoft.com/office/drawing/2014/main" id="{56619D09-4DC0-4662-A7CA-005AFC9A09C8}"/>
              </a:ext>
            </a:extLst>
          </p:cNvPr>
          <p:cNvSpPr txBox="1"/>
          <p:nvPr/>
        </p:nvSpPr>
        <p:spPr>
          <a:xfrm>
            <a:off x="6474879" y="5168265"/>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75" name="Group 74">
            <a:extLst>
              <a:ext uri="{FF2B5EF4-FFF2-40B4-BE49-F238E27FC236}">
                <a16:creationId xmlns:a16="http://schemas.microsoft.com/office/drawing/2014/main" id="{54E54A96-31CD-4E79-A5E3-DB514D6F2B69}"/>
              </a:ext>
            </a:extLst>
          </p:cNvPr>
          <p:cNvGrpSpPr/>
          <p:nvPr/>
        </p:nvGrpSpPr>
        <p:grpSpPr>
          <a:xfrm>
            <a:off x="2419342" y="2104906"/>
            <a:ext cx="3594912" cy="1375905"/>
            <a:chOff x="1068351" y="3041919"/>
            <a:chExt cx="3594912" cy="1375905"/>
          </a:xfrm>
        </p:grpSpPr>
        <p:sp>
          <p:nvSpPr>
            <p:cNvPr id="76" name="Freeform: Shape 75">
              <a:extLst>
                <a:ext uri="{FF2B5EF4-FFF2-40B4-BE49-F238E27FC236}">
                  <a16:creationId xmlns:a16="http://schemas.microsoft.com/office/drawing/2014/main" id="{AD7BB248-F8A6-46E4-8301-98C3F9D6587C}"/>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Oval 76">
              <a:extLst>
                <a:ext uri="{FF2B5EF4-FFF2-40B4-BE49-F238E27FC236}">
                  <a16:creationId xmlns:a16="http://schemas.microsoft.com/office/drawing/2014/main" id="{69468E6E-1D0F-4A65-9EAC-8F5F16D0EEBD}"/>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8" name="Graphic 26" descr="Hike">
              <a:extLst>
                <a:ext uri="{FF2B5EF4-FFF2-40B4-BE49-F238E27FC236}">
                  <a16:creationId xmlns:a16="http://schemas.microsoft.com/office/drawing/2014/main" id="{7700E887-F85E-4F1D-8011-80A651B92489}"/>
                </a:ext>
              </a:extLst>
            </p:cNvPr>
            <p:cNvGrpSpPr>
              <a:grpSpLocks noChangeAspect="1"/>
            </p:cNvGrpSpPr>
            <p:nvPr/>
          </p:nvGrpSpPr>
          <p:grpSpPr>
            <a:xfrm>
              <a:off x="3815650" y="3311749"/>
              <a:ext cx="548640" cy="548640"/>
              <a:chOff x="5638800" y="2971800"/>
              <a:chExt cx="914400" cy="914400"/>
            </a:xfrm>
            <a:solidFill>
              <a:srgbClr val="4D4D4D"/>
            </a:solidFill>
          </p:grpSpPr>
          <p:sp>
            <p:nvSpPr>
              <p:cNvPr id="80" name="Freeform: Shape 79">
                <a:extLst>
                  <a:ext uri="{FF2B5EF4-FFF2-40B4-BE49-F238E27FC236}">
                    <a16:creationId xmlns:a16="http://schemas.microsoft.com/office/drawing/2014/main" id="{E3D210C0-AD2F-42B5-AA0B-2877A9E5C657}"/>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1" name="Freeform: Shape 80">
                <a:extLst>
                  <a:ext uri="{FF2B5EF4-FFF2-40B4-BE49-F238E27FC236}">
                    <a16:creationId xmlns:a16="http://schemas.microsoft.com/office/drawing/2014/main" id="{CF20EA9D-F2B8-4FE0-9DB2-537C789F152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2" name="Freeform: Shape 81">
                <a:extLst>
                  <a:ext uri="{FF2B5EF4-FFF2-40B4-BE49-F238E27FC236}">
                    <a16:creationId xmlns:a16="http://schemas.microsoft.com/office/drawing/2014/main" id="{FED2B854-3DC1-4FB8-A818-CA294245E4B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79" name="Text Box 10">
              <a:extLst>
                <a:ext uri="{FF2B5EF4-FFF2-40B4-BE49-F238E27FC236}">
                  <a16:creationId xmlns:a16="http://schemas.microsoft.com/office/drawing/2014/main" id="{9D5BB686-2242-4818-A332-5A4847F6ED44}"/>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83" name="Group 82">
            <a:extLst>
              <a:ext uri="{FF2B5EF4-FFF2-40B4-BE49-F238E27FC236}">
                <a16:creationId xmlns:a16="http://schemas.microsoft.com/office/drawing/2014/main" id="{FE2B784A-69A6-436B-A7D4-1B5777A070D7}"/>
              </a:ext>
            </a:extLst>
          </p:cNvPr>
          <p:cNvGrpSpPr/>
          <p:nvPr/>
        </p:nvGrpSpPr>
        <p:grpSpPr>
          <a:xfrm>
            <a:off x="6313646" y="656512"/>
            <a:ext cx="3509383" cy="1375905"/>
            <a:chOff x="5365323" y="1470099"/>
            <a:chExt cx="3509383" cy="1375905"/>
          </a:xfrm>
        </p:grpSpPr>
        <p:sp>
          <p:nvSpPr>
            <p:cNvPr id="84" name="Freeform: Shape 83">
              <a:extLst>
                <a:ext uri="{FF2B5EF4-FFF2-40B4-BE49-F238E27FC236}">
                  <a16:creationId xmlns:a16="http://schemas.microsoft.com/office/drawing/2014/main" id="{75AB3A51-D4BF-4A5A-9590-E4467AFF3A3B}"/>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Oval 84">
              <a:extLst>
                <a:ext uri="{FF2B5EF4-FFF2-40B4-BE49-F238E27FC236}">
                  <a16:creationId xmlns:a16="http://schemas.microsoft.com/office/drawing/2014/main" id="{C705B2D8-EDBF-41C3-879F-736E083A9FC0}"/>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6" name="Graphic 85" descr="Tent">
              <a:extLst>
                <a:ext uri="{FF2B5EF4-FFF2-40B4-BE49-F238E27FC236}">
                  <a16:creationId xmlns:a16="http://schemas.microsoft.com/office/drawing/2014/main" id="{F3A2E65A-BB01-4854-904A-E6C5DDD17D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87" name="Text Box 10">
              <a:extLst>
                <a:ext uri="{FF2B5EF4-FFF2-40B4-BE49-F238E27FC236}">
                  <a16:creationId xmlns:a16="http://schemas.microsoft.com/office/drawing/2014/main" id="{0C6A872B-46CF-4267-8671-3DFA0D4F605E}"/>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88" name="Chart 87">
            <a:extLst>
              <a:ext uri="{FF2B5EF4-FFF2-40B4-BE49-F238E27FC236}">
                <a16:creationId xmlns:a16="http://schemas.microsoft.com/office/drawing/2014/main" id="{2BAFCEBF-D1CB-4F0A-B391-9174110B16C4}"/>
              </a:ext>
            </a:extLst>
          </p:cNvPr>
          <p:cNvGraphicFramePr>
            <a:graphicFrameLocks noChangeAspect="1"/>
          </p:cNvGraphicFramePr>
          <p:nvPr>
            <p:extLst/>
          </p:nvPr>
        </p:nvGraphicFramePr>
        <p:xfrm>
          <a:off x="6128895" y="41170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9" name="Chart 88">
            <a:extLst>
              <a:ext uri="{FF2B5EF4-FFF2-40B4-BE49-F238E27FC236}">
                <a16:creationId xmlns:a16="http://schemas.microsoft.com/office/drawing/2014/main" id="{2018EB44-EE30-486D-B19A-B7F682AA99AB}"/>
              </a:ext>
            </a:extLst>
          </p:cNvPr>
          <p:cNvGraphicFramePr>
            <a:graphicFrameLocks noChangeAspect="1"/>
          </p:cNvGraphicFramePr>
          <p:nvPr>
            <p:extLst/>
          </p:nvPr>
        </p:nvGraphicFramePr>
        <p:xfrm>
          <a:off x="4733474" y="188174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2" name="Group 1">
            <a:extLst>
              <a:ext uri="{FF2B5EF4-FFF2-40B4-BE49-F238E27FC236}">
                <a16:creationId xmlns:a16="http://schemas.microsoft.com/office/drawing/2014/main" id="{BF3155CB-2EFD-4C45-AB65-EF08F25DFCC7}"/>
              </a:ext>
            </a:extLst>
          </p:cNvPr>
          <p:cNvGrpSpPr/>
          <p:nvPr/>
        </p:nvGrpSpPr>
        <p:grpSpPr>
          <a:xfrm>
            <a:off x="5011839" y="4261539"/>
            <a:ext cx="3509383" cy="1375905"/>
            <a:chOff x="5011839" y="4261539"/>
            <a:chExt cx="3509383" cy="1375905"/>
          </a:xfrm>
        </p:grpSpPr>
        <p:grpSp>
          <p:nvGrpSpPr>
            <p:cNvPr id="66" name="Group 65">
              <a:extLst>
                <a:ext uri="{FF2B5EF4-FFF2-40B4-BE49-F238E27FC236}">
                  <a16:creationId xmlns:a16="http://schemas.microsoft.com/office/drawing/2014/main" id="{6E5AB99B-6675-4965-8EEC-69ABE512A30D}"/>
                </a:ext>
              </a:extLst>
            </p:cNvPr>
            <p:cNvGrpSpPr/>
            <p:nvPr/>
          </p:nvGrpSpPr>
          <p:grpSpPr>
            <a:xfrm>
              <a:off x="5011839" y="4261539"/>
              <a:ext cx="3509383" cy="1375905"/>
              <a:chOff x="6611704" y="3606840"/>
              <a:chExt cx="3509383" cy="1375905"/>
            </a:xfrm>
          </p:grpSpPr>
          <p:sp>
            <p:nvSpPr>
              <p:cNvPr id="67" name="Freeform: Shape 66">
                <a:extLst>
                  <a:ext uri="{FF2B5EF4-FFF2-40B4-BE49-F238E27FC236}">
                    <a16:creationId xmlns:a16="http://schemas.microsoft.com/office/drawing/2014/main" id="{CE3E4123-7F93-449C-899A-4D27703985EC}"/>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8" name="Text Box 10">
                <a:extLst>
                  <a:ext uri="{FF2B5EF4-FFF2-40B4-BE49-F238E27FC236}">
                    <a16:creationId xmlns:a16="http://schemas.microsoft.com/office/drawing/2014/main" id="{36987084-5411-47BB-96FE-8AF4188CCDA8}"/>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69" name="Oval 68">
                <a:extLst>
                  <a:ext uri="{FF2B5EF4-FFF2-40B4-BE49-F238E27FC236}">
                    <a16:creationId xmlns:a16="http://schemas.microsoft.com/office/drawing/2014/main" id="{42B42936-60D8-4D34-A6B7-50F36628E09C}"/>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0" name="Freeform 3">
              <a:extLst>
                <a:ext uri="{FF2B5EF4-FFF2-40B4-BE49-F238E27FC236}">
                  <a16:creationId xmlns:a16="http://schemas.microsoft.com/office/drawing/2014/main" id="{6FF1612A-EDA2-40EE-A26A-E20211EDA770}"/>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74" name="Chart 73">
            <a:extLst>
              <a:ext uri="{FF2B5EF4-FFF2-40B4-BE49-F238E27FC236}">
                <a16:creationId xmlns:a16="http://schemas.microsoft.com/office/drawing/2014/main" id="{BF5713C8-9BAE-4F94-8611-3CF3AA33F195}"/>
              </a:ext>
            </a:extLst>
          </p:cNvPr>
          <p:cNvGraphicFramePr>
            <a:graphicFrameLocks noChangeAspect="1"/>
          </p:cNvGraphicFramePr>
          <p:nvPr>
            <p:extLst/>
          </p:nvPr>
        </p:nvGraphicFramePr>
        <p:xfrm>
          <a:off x="4820683" y="404164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52" name="Picture 51">
            <a:hlinkClick r:id="rId7"/>
            <a:extLst>
              <a:ext uri="{FF2B5EF4-FFF2-40B4-BE49-F238E27FC236}">
                <a16:creationId xmlns:a16="http://schemas.microsoft.com/office/drawing/2014/main" id="{CA7BAFD4-650F-4CAC-AF5B-2D6EB007F5F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4435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75"/>
                                        </p:tgtEl>
                                        <p:attrNameLst>
                                          <p:attrName>style.visibility</p:attrName>
                                        </p:attrNameLst>
                                      </p:cBhvr>
                                      <p:to>
                                        <p:strVal val="visible"/>
                                      </p:to>
                                    </p:set>
                                    <p:anim calcmode="lin" valueType="num">
                                      <p:cBhvr>
                                        <p:cTn id="17" dur="1000" fill="hold"/>
                                        <p:tgtEl>
                                          <p:spTgt spid="75"/>
                                        </p:tgtEl>
                                        <p:attrNameLst>
                                          <p:attrName>ppt_w</p:attrName>
                                        </p:attrNameLst>
                                      </p:cBhvr>
                                      <p:tavLst>
                                        <p:tav tm="0">
                                          <p:val>
                                            <p:fltVal val="0"/>
                                          </p:val>
                                        </p:tav>
                                        <p:tav tm="100000">
                                          <p:val>
                                            <p:strVal val="#ppt_w"/>
                                          </p:val>
                                        </p:tav>
                                      </p:tavLst>
                                    </p:anim>
                                    <p:anim calcmode="lin" valueType="num">
                                      <p:cBhvr>
                                        <p:cTn id="18" dur="1000" fill="hold"/>
                                        <p:tgtEl>
                                          <p:spTgt spid="75"/>
                                        </p:tgtEl>
                                        <p:attrNameLst>
                                          <p:attrName>ppt_h</p:attrName>
                                        </p:attrNameLst>
                                      </p:cBhvr>
                                      <p:tavLst>
                                        <p:tav tm="0">
                                          <p:val>
                                            <p:fltVal val="0"/>
                                          </p:val>
                                        </p:tav>
                                        <p:tav tm="100000">
                                          <p:val>
                                            <p:strVal val="#ppt_h"/>
                                          </p:val>
                                        </p:tav>
                                      </p:tavLst>
                                    </p:anim>
                                    <p:anim calcmode="lin" valueType="num">
                                      <p:cBhvr>
                                        <p:cTn id="19" dur="1000" fill="hold"/>
                                        <p:tgtEl>
                                          <p:spTgt spid="75"/>
                                        </p:tgtEl>
                                        <p:attrNameLst>
                                          <p:attrName>style.rotation</p:attrName>
                                        </p:attrNameLst>
                                      </p:cBhvr>
                                      <p:tavLst>
                                        <p:tav tm="0">
                                          <p:val>
                                            <p:fltVal val="90"/>
                                          </p:val>
                                        </p:tav>
                                        <p:tav tm="100000">
                                          <p:val>
                                            <p:fltVal val="0"/>
                                          </p:val>
                                        </p:tav>
                                      </p:tavLst>
                                    </p:anim>
                                    <p:animEffect transition="in" filter="fade">
                                      <p:cBhvr>
                                        <p:cTn id="20" dur="1000"/>
                                        <p:tgtEl>
                                          <p:spTgt spid="75"/>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89"/>
                                        </p:tgtEl>
                                        <p:attrNameLst>
                                          <p:attrName>style.visibility</p:attrName>
                                        </p:attrNameLst>
                                      </p:cBhvr>
                                      <p:to>
                                        <p:strVal val="visible"/>
                                      </p:to>
                                    </p:set>
                                    <p:animEffect transition="in" filter="wheel(1)">
                                      <p:cBhvr>
                                        <p:cTn id="24" dur="2000"/>
                                        <p:tgtEl>
                                          <p:spTgt spid="89"/>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ppt_x</p:attrName>
                                        </p:attrNameLst>
                                      </p:cBhvr>
                                      <p:tavLst>
                                        <p:tav tm="0">
                                          <p:val>
                                            <p:strVal val="#ppt_x"/>
                                          </p:val>
                                        </p:tav>
                                        <p:tav tm="100000">
                                          <p:val>
                                            <p:strVal val="#ppt_x"/>
                                          </p:val>
                                        </p:tav>
                                      </p:tavLst>
                                    </p:anim>
                                    <p:anim calcmode="lin" valueType="num">
                                      <p:cBhvr>
                                        <p:cTn id="30" dur="1000" fill="hold"/>
                                        <p:tgtEl>
                                          <p:spTgt spid="64"/>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83"/>
                                        </p:tgtEl>
                                        <p:attrNameLst>
                                          <p:attrName>style.visibility</p:attrName>
                                        </p:attrNameLst>
                                      </p:cBhvr>
                                      <p:to>
                                        <p:strVal val="visible"/>
                                      </p:to>
                                    </p:set>
                                    <p:anim calcmode="lin" valueType="num">
                                      <p:cBhvr>
                                        <p:cTn id="34" dur="1000" fill="hold"/>
                                        <p:tgtEl>
                                          <p:spTgt spid="83"/>
                                        </p:tgtEl>
                                        <p:attrNameLst>
                                          <p:attrName>ppt_w</p:attrName>
                                        </p:attrNameLst>
                                      </p:cBhvr>
                                      <p:tavLst>
                                        <p:tav tm="0">
                                          <p:val>
                                            <p:fltVal val="0"/>
                                          </p:val>
                                        </p:tav>
                                        <p:tav tm="100000">
                                          <p:val>
                                            <p:strVal val="#ppt_w"/>
                                          </p:val>
                                        </p:tav>
                                      </p:tavLst>
                                    </p:anim>
                                    <p:anim calcmode="lin" valueType="num">
                                      <p:cBhvr>
                                        <p:cTn id="35" dur="1000" fill="hold"/>
                                        <p:tgtEl>
                                          <p:spTgt spid="83"/>
                                        </p:tgtEl>
                                        <p:attrNameLst>
                                          <p:attrName>ppt_h</p:attrName>
                                        </p:attrNameLst>
                                      </p:cBhvr>
                                      <p:tavLst>
                                        <p:tav tm="0">
                                          <p:val>
                                            <p:fltVal val="0"/>
                                          </p:val>
                                        </p:tav>
                                        <p:tav tm="100000">
                                          <p:val>
                                            <p:strVal val="#ppt_h"/>
                                          </p:val>
                                        </p:tav>
                                      </p:tavLst>
                                    </p:anim>
                                    <p:anim calcmode="lin" valueType="num">
                                      <p:cBhvr>
                                        <p:cTn id="36" dur="1000" fill="hold"/>
                                        <p:tgtEl>
                                          <p:spTgt spid="83"/>
                                        </p:tgtEl>
                                        <p:attrNameLst>
                                          <p:attrName>style.rotation</p:attrName>
                                        </p:attrNameLst>
                                      </p:cBhvr>
                                      <p:tavLst>
                                        <p:tav tm="0">
                                          <p:val>
                                            <p:fltVal val="90"/>
                                          </p:val>
                                        </p:tav>
                                        <p:tav tm="100000">
                                          <p:val>
                                            <p:fltVal val="0"/>
                                          </p:val>
                                        </p:tav>
                                      </p:tavLst>
                                    </p:anim>
                                    <p:animEffect transition="in" filter="fade">
                                      <p:cBhvr>
                                        <p:cTn id="37" dur="1000"/>
                                        <p:tgtEl>
                                          <p:spTgt spid="83"/>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88"/>
                                        </p:tgtEl>
                                        <p:attrNameLst>
                                          <p:attrName>style.visibility</p:attrName>
                                        </p:attrNameLst>
                                      </p:cBhvr>
                                      <p:to>
                                        <p:strVal val="visible"/>
                                      </p:to>
                                    </p:set>
                                    <p:animEffect transition="in" filter="wheel(1)">
                                      <p:cBhvr>
                                        <p:cTn id="41" dur="2000"/>
                                        <p:tgtEl>
                                          <p:spTgt spid="88"/>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fade">
                                      <p:cBhvr>
                                        <p:cTn id="45" dur="1000"/>
                                        <p:tgtEl>
                                          <p:spTgt spid="63"/>
                                        </p:tgtEl>
                                      </p:cBhvr>
                                    </p:animEffect>
                                    <p:anim calcmode="lin" valueType="num">
                                      <p:cBhvr>
                                        <p:cTn id="46" dur="1000" fill="hold"/>
                                        <p:tgtEl>
                                          <p:spTgt spid="63"/>
                                        </p:tgtEl>
                                        <p:attrNameLst>
                                          <p:attrName>ppt_x</p:attrName>
                                        </p:attrNameLst>
                                      </p:cBhvr>
                                      <p:tavLst>
                                        <p:tav tm="0">
                                          <p:val>
                                            <p:strVal val="#ppt_x"/>
                                          </p:val>
                                        </p:tav>
                                        <p:tav tm="100000">
                                          <p:val>
                                            <p:strVal val="#ppt_x"/>
                                          </p:val>
                                        </p:tav>
                                      </p:tavLst>
                                    </p:anim>
                                    <p:anim calcmode="lin" valueType="num">
                                      <p:cBhvr>
                                        <p:cTn id="47" dur="1000" fill="hold"/>
                                        <p:tgtEl>
                                          <p:spTgt spid="63"/>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p:cTn id="51" dur="1000" fill="hold"/>
                                        <p:tgtEl>
                                          <p:spTgt spid="2"/>
                                        </p:tgtEl>
                                        <p:attrNameLst>
                                          <p:attrName>ppt_w</p:attrName>
                                        </p:attrNameLst>
                                      </p:cBhvr>
                                      <p:tavLst>
                                        <p:tav tm="0">
                                          <p:val>
                                            <p:fltVal val="0"/>
                                          </p:val>
                                        </p:tav>
                                        <p:tav tm="100000">
                                          <p:val>
                                            <p:strVal val="#ppt_w"/>
                                          </p:val>
                                        </p:tav>
                                      </p:tavLst>
                                    </p:anim>
                                    <p:anim calcmode="lin" valueType="num">
                                      <p:cBhvr>
                                        <p:cTn id="52" dur="1000" fill="hold"/>
                                        <p:tgtEl>
                                          <p:spTgt spid="2"/>
                                        </p:tgtEl>
                                        <p:attrNameLst>
                                          <p:attrName>ppt_h</p:attrName>
                                        </p:attrNameLst>
                                      </p:cBhvr>
                                      <p:tavLst>
                                        <p:tav tm="0">
                                          <p:val>
                                            <p:fltVal val="0"/>
                                          </p:val>
                                        </p:tav>
                                        <p:tav tm="100000">
                                          <p:val>
                                            <p:strVal val="#ppt_h"/>
                                          </p:val>
                                        </p:tav>
                                      </p:tavLst>
                                    </p:anim>
                                    <p:anim calcmode="lin" valueType="num">
                                      <p:cBhvr>
                                        <p:cTn id="53" dur="1000" fill="hold"/>
                                        <p:tgtEl>
                                          <p:spTgt spid="2"/>
                                        </p:tgtEl>
                                        <p:attrNameLst>
                                          <p:attrName>style.rotation</p:attrName>
                                        </p:attrNameLst>
                                      </p:cBhvr>
                                      <p:tavLst>
                                        <p:tav tm="0">
                                          <p:val>
                                            <p:fltVal val="90"/>
                                          </p:val>
                                        </p:tav>
                                        <p:tav tm="100000">
                                          <p:val>
                                            <p:fltVal val="0"/>
                                          </p:val>
                                        </p:tav>
                                      </p:tavLst>
                                    </p:anim>
                                    <p:animEffect transition="in" filter="fade">
                                      <p:cBhvr>
                                        <p:cTn id="54" dur="1000"/>
                                        <p:tgtEl>
                                          <p:spTgt spid="2"/>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74"/>
                                        </p:tgtEl>
                                        <p:attrNameLst>
                                          <p:attrName>style.visibility</p:attrName>
                                        </p:attrNameLst>
                                      </p:cBhvr>
                                      <p:to>
                                        <p:strVal val="visible"/>
                                      </p:to>
                                    </p:set>
                                    <p:animEffect transition="in" filter="wheel(1)">
                                      <p:cBhvr>
                                        <p:cTn id="58" dur="2000"/>
                                        <p:tgtEl>
                                          <p:spTgt spid="74"/>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65"/>
                                        </p:tgtEl>
                                        <p:attrNameLst>
                                          <p:attrName>style.visibility</p:attrName>
                                        </p:attrNameLst>
                                      </p:cBhvr>
                                      <p:to>
                                        <p:strVal val="visible"/>
                                      </p:to>
                                    </p:set>
                                    <p:animEffect transition="in" filter="fade">
                                      <p:cBhvr>
                                        <p:cTn id="62" dur="1000"/>
                                        <p:tgtEl>
                                          <p:spTgt spid="65"/>
                                        </p:tgtEl>
                                      </p:cBhvr>
                                    </p:animEffect>
                                    <p:anim calcmode="lin" valueType="num">
                                      <p:cBhvr>
                                        <p:cTn id="63" dur="1000" fill="hold"/>
                                        <p:tgtEl>
                                          <p:spTgt spid="65"/>
                                        </p:tgtEl>
                                        <p:attrNameLst>
                                          <p:attrName>ppt_x</p:attrName>
                                        </p:attrNameLst>
                                      </p:cBhvr>
                                      <p:tavLst>
                                        <p:tav tm="0">
                                          <p:val>
                                            <p:strVal val="#ppt_x"/>
                                          </p:val>
                                        </p:tav>
                                        <p:tav tm="100000">
                                          <p:val>
                                            <p:strVal val="#ppt_x"/>
                                          </p:val>
                                        </p:tav>
                                      </p:tavLst>
                                    </p:anim>
                                    <p:anim calcmode="lin" valueType="num">
                                      <p:cBhvr>
                                        <p:cTn id="64"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3" grpId="0"/>
      <p:bldP spid="64" grpId="0"/>
      <p:bldP spid="65" grpId="0"/>
      <p:bldGraphic spid="88" grpId="0">
        <p:bldAsOne/>
      </p:bldGraphic>
      <p:bldGraphic spid="89" grpId="0">
        <p:bldAsOne/>
      </p:bldGraphic>
      <p:bldGraphic spid="7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2019-09-18T22:22:17Z</dcterms:modified>
</cp:coreProperties>
</file>