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889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a:solidFill>
            <a:schemeClr val="bg2">
              <a:lumMod val="50000"/>
            </a:schemeClr>
          </a:solidFill>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FF2B2A"/>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85C401"/>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3EB8CD"/>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p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a:solidFill>
            <a:schemeClr val="bg2">
              <a:lumMod val="50000"/>
            </a:schemeClr>
          </a:solidFill>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rgbClr val="464646"/>
                </a:solidFill>
                <a:latin typeface="Bernard MT Condensed" panose="02050806060905020404" pitchFamily="18" charset="0"/>
              </a:rPr>
              <a:t>LOREM IPSUM DOLOR</a:t>
            </a:r>
          </a:p>
        </p:txBody>
      </p:sp>
      <p:pic>
        <p:nvPicPr>
          <p:cNvPr id="188" name="Picture 187">
            <a:hlinkClick r:id="rId2"/>
            <a:extLst>
              <a:ext uri="{FF2B5EF4-FFF2-40B4-BE49-F238E27FC236}">
                <a16:creationId xmlns:a16="http://schemas.microsoft.com/office/drawing/2014/main" id="{D545C7EF-1FCD-4637-B445-5A02157D8F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2019-09-18T22:20:17Z</dcterms:modified>
</cp:coreProperties>
</file>