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28895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CBBD560A-5AFD-4E86-8F6A-70236DFB9EEA}"/>
              </a:ext>
            </a:extLst>
          </p:cNvPr>
          <p:cNvGrpSpPr>
            <a:grpSpLocks noChangeAspect="1"/>
          </p:cNvGrpSpPr>
          <p:nvPr/>
        </p:nvGrpSpPr>
        <p:grpSpPr>
          <a:xfrm>
            <a:off x="8244069" y="762000"/>
            <a:ext cx="2743200" cy="3423915"/>
            <a:chOff x="3265703" y="464805"/>
            <a:chExt cx="4623702" cy="5771064"/>
          </a:xfrm>
          <a:solidFill>
            <a:schemeClr val="bg2">
              <a:lumMod val="50000"/>
            </a:schemeClr>
          </a:solidFill>
        </p:grpSpPr>
        <p:sp>
          <p:nvSpPr>
            <p:cNvPr id="9" name="Freeform 65">
              <a:extLst>
                <a:ext uri="{FF2B5EF4-FFF2-40B4-BE49-F238E27FC236}">
                  <a16:creationId xmlns:a16="http://schemas.microsoft.com/office/drawing/2014/main" id="{0575BEC4-36D3-44AC-A11E-2ECC980B39C1}"/>
                </a:ext>
              </a:extLst>
            </p:cNvPr>
            <p:cNvSpPr>
              <a:spLocks noChangeAspect="1" noEditPoints="1"/>
            </p:cNvSpPr>
            <p:nvPr/>
          </p:nvSpPr>
          <p:spPr bwMode="auto">
            <a:xfrm>
              <a:off x="5408578" y="899542"/>
              <a:ext cx="769843" cy="769843"/>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10" name="Freeform 20">
              <a:extLst>
                <a:ext uri="{FF2B5EF4-FFF2-40B4-BE49-F238E27FC236}">
                  <a16:creationId xmlns:a16="http://schemas.microsoft.com/office/drawing/2014/main" id="{BF2DFB51-AE32-46F0-92AD-39177A5C45EE}"/>
                </a:ext>
              </a:extLst>
            </p:cNvPr>
            <p:cNvSpPr>
              <a:spLocks noChangeAspect="1"/>
            </p:cNvSpPr>
            <p:nvPr/>
          </p:nvSpPr>
          <p:spPr>
            <a:xfrm rot="21264444" flipH="1">
              <a:off x="5889727" y="3603453"/>
              <a:ext cx="577382" cy="57738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1" name="Freeform 101">
              <a:extLst>
                <a:ext uri="{FF2B5EF4-FFF2-40B4-BE49-F238E27FC236}">
                  <a16:creationId xmlns:a16="http://schemas.microsoft.com/office/drawing/2014/main" id="{48D4EA67-4161-477C-8F1D-253B15E96E8B}"/>
                </a:ext>
              </a:extLst>
            </p:cNvPr>
            <p:cNvSpPr>
              <a:spLocks noChangeAspect="1" noEditPoints="1"/>
            </p:cNvSpPr>
            <p:nvPr/>
          </p:nvSpPr>
          <p:spPr bwMode="auto">
            <a:xfrm>
              <a:off x="5573169" y="2576861"/>
              <a:ext cx="1255734" cy="116176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2" name="Freeform 59">
              <a:extLst>
                <a:ext uri="{FF2B5EF4-FFF2-40B4-BE49-F238E27FC236}">
                  <a16:creationId xmlns:a16="http://schemas.microsoft.com/office/drawing/2014/main" id="{7C6474E6-D965-425E-9900-C599500C54E7}"/>
                </a:ext>
              </a:extLst>
            </p:cNvPr>
            <p:cNvSpPr>
              <a:spLocks noChangeAspect="1" noEditPoints="1"/>
            </p:cNvSpPr>
            <p:nvPr/>
          </p:nvSpPr>
          <p:spPr bwMode="auto">
            <a:xfrm>
              <a:off x="5216117" y="707677"/>
              <a:ext cx="1154764" cy="1153571"/>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01">
              <a:extLst>
                <a:ext uri="{FF2B5EF4-FFF2-40B4-BE49-F238E27FC236}">
                  <a16:creationId xmlns:a16="http://schemas.microsoft.com/office/drawing/2014/main" id="{A0D1E3A2-499A-41ED-95B9-A0B69EF7E28D}"/>
                </a:ext>
              </a:extLst>
            </p:cNvPr>
            <p:cNvSpPr>
              <a:spLocks noChangeAspect="1" noEditPoints="1"/>
            </p:cNvSpPr>
            <p:nvPr/>
          </p:nvSpPr>
          <p:spPr bwMode="auto">
            <a:xfrm>
              <a:off x="5323520" y="4082854"/>
              <a:ext cx="769843" cy="71223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59">
              <a:extLst>
                <a:ext uri="{FF2B5EF4-FFF2-40B4-BE49-F238E27FC236}">
                  <a16:creationId xmlns:a16="http://schemas.microsoft.com/office/drawing/2014/main" id="{4E19E6DB-9C42-435C-9AA9-155B0AC9F61E}"/>
                </a:ext>
              </a:extLst>
            </p:cNvPr>
            <p:cNvSpPr>
              <a:spLocks noChangeAspect="1" noEditPoints="1"/>
            </p:cNvSpPr>
            <p:nvPr/>
          </p:nvSpPr>
          <p:spPr bwMode="auto">
            <a:xfrm>
              <a:off x="6989285" y="438630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59">
              <a:extLst>
                <a:ext uri="{FF2B5EF4-FFF2-40B4-BE49-F238E27FC236}">
                  <a16:creationId xmlns:a16="http://schemas.microsoft.com/office/drawing/2014/main" id="{39703F90-6281-4C84-8134-6E546C350B2A}"/>
                </a:ext>
              </a:extLst>
            </p:cNvPr>
            <p:cNvSpPr>
              <a:spLocks noChangeAspect="1" noEditPoints="1"/>
            </p:cNvSpPr>
            <p:nvPr/>
          </p:nvSpPr>
          <p:spPr bwMode="auto">
            <a:xfrm>
              <a:off x="4094695" y="1572854"/>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9">
              <a:extLst>
                <a:ext uri="{FF2B5EF4-FFF2-40B4-BE49-F238E27FC236}">
                  <a16:creationId xmlns:a16="http://schemas.microsoft.com/office/drawing/2014/main" id="{8F550AB8-4C4E-4F67-BF12-F72ABAC80E20}"/>
                </a:ext>
              </a:extLst>
            </p:cNvPr>
            <p:cNvSpPr>
              <a:spLocks noChangeAspect="1" noEditPoints="1"/>
            </p:cNvSpPr>
            <p:nvPr/>
          </p:nvSpPr>
          <p:spPr bwMode="auto">
            <a:xfrm>
              <a:off x="3806004" y="3603748"/>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9">
              <a:extLst>
                <a:ext uri="{FF2B5EF4-FFF2-40B4-BE49-F238E27FC236}">
                  <a16:creationId xmlns:a16="http://schemas.microsoft.com/office/drawing/2014/main" id="{08F2656F-4ED3-4599-BA3D-310F861B161F}"/>
                </a:ext>
              </a:extLst>
            </p:cNvPr>
            <p:cNvSpPr>
              <a:spLocks noChangeAspect="1" noEditPoints="1"/>
            </p:cNvSpPr>
            <p:nvPr/>
          </p:nvSpPr>
          <p:spPr bwMode="auto">
            <a:xfrm>
              <a:off x="4397241" y="258095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a:extLst>
                <a:ext uri="{FF2B5EF4-FFF2-40B4-BE49-F238E27FC236}">
                  <a16:creationId xmlns:a16="http://schemas.microsoft.com/office/drawing/2014/main" id="{94C47033-F6E3-4FBF-B555-F39918DEFE3A}"/>
                </a:ext>
              </a:extLst>
            </p:cNvPr>
            <p:cNvSpPr>
              <a:spLocks noChangeAspect="1"/>
            </p:cNvSpPr>
            <p:nvPr/>
          </p:nvSpPr>
          <p:spPr>
            <a:xfrm rot="21264444" flipH="1">
              <a:off x="5552923" y="1043886"/>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9" name="Freeform 20">
              <a:extLst>
                <a:ext uri="{FF2B5EF4-FFF2-40B4-BE49-F238E27FC236}">
                  <a16:creationId xmlns:a16="http://schemas.microsoft.com/office/drawing/2014/main" id="{FAE0AEB1-7AB1-4246-B8CF-7168990EB57F}"/>
                </a:ext>
              </a:extLst>
            </p:cNvPr>
            <p:cNvSpPr>
              <a:spLocks noChangeAspect="1"/>
            </p:cNvSpPr>
            <p:nvPr/>
          </p:nvSpPr>
          <p:spPr>
            <a:xfrm rot="21264444" flipH="1">
              <a:off x="4536874" y="2076363"/>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0" name="Freeform 20">
              <a:extLst>
                <a:ext uri="{FF2B5EF4-FFF2-40B4-BE49-F238E27FC236}">
                  <a16:creationId xmlns:a16="http://schemas.microsoft.com/office/drawing/2014/main" id="{0BB7B83F-A549-487D-9AF2-FEAC954D75D0}"/>
                </a:ext>
              </a:extLst>
            </p:cNvPr>
            <p:cNvSpPr>
              <a:spLocks noChangeAspect="1"/>
            </p:cNvSpPr>
            <p:nvPr/>
          </p:nvSpPr>
          <p:spPr>
            <a:xfrm rot="21264444" flipH="1">
              <a:off x="3414587" y="3363172"/>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1" name="Freeform 20">
              <a:extLst>
                <a:ext uri="{FF2B5EF4-FFF2-40B4-BE49-F238E27FC236}">
                  <a16:creationId xmlns:a16="http://schemas.microsoft.com/office/drawing/2014/main" id="{2A48ABC5-9EDD-47F3-A1CD-8D4D7D05D3B0}"/>
                </a:ext>
              </a:extLst>
            </p:cNvPr>
            <p:cNvSpPr>
              <a:spLocks noChangeAspect="1"/>
            </p:cNvSpPr>
            <p:nvPr/>
          </p:nvSpPr>
          <p:spPr>
            <a:xfrm rot="21264444" flipH="1">
              <a:off x="4844104" y="645580"/>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2" name="Freeform 20">
              <a:extLst>
                <a:ext uri="{FF2B5EF4-FFF2-40B4-BE49-F238E27FC236}">
                  <a16:creationId xmlns:a16="http://schemas.microsoft.com/office/drawing/2014/main" id="{176A4798-0FC9-4F52-A4AB-CAB4E44AD4D0}"/>
                </a:ext>
              </a:extLst>
            </p:cNvPr>
            <p:cNvSpPr>
              <a:spLocks noChangeAspect="1"/>
            </p:cNvSpPr>
            <p:nvPr/>
          </p:nvSpPr>
          <p:spPr>
            <a:xfrm rot="21264444" flipH="1">
              <a:off x="6748709" y="2900791"/>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Freeform 20">
              <a:extLst>
                <a:ext uri="{FF2B5EF4-FFF2-40B4-BE49-F238E27FC236}">
                  <a16:creationId xmlns:a16="http://schemas.microsoft.com/office/drawing/2014/main" id="{F2B1D37E-8B46-4804-ACD7-E2732F05A0A7}"/>
                </a:ext>
              </a:extLst>
            </p:cNvPr>
            <p:cNvSpPr>
              <a:spLocks noChangeAspect="1"/>
            </p:cNvSpPr>
            <p:nvPr/>
          </p:nvSpPr>
          <p:spPr>
            <a:xfrm rot="21264444" flipH="1">
              <a:off x="6075945" y="4159868"/>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4" name="Freeform 20">
              <a:extLst>
                <a:ext uri="{FF2B5EF4-FFF2-40B4-BE49-F238E27FC236}">
                  <a16:creationId xmlns:a16="http://schemas.microsoft.com/office/drawing/2014/main" id="{0E9A1FF1-9C6D-4500-8EB1-1F449533E23D}"/>
                </a:ext>
              </a:extLst>
            </p:cNvPr>
            <p:cNvSpPr>
              <a:spLocks noChangeAspect="1"/>
            </p:cNvSpPr>
            <p:nvPr/>
          </p:nvSpPr>
          <p:spPr>
            <a:xfrm rot="21264444" flipH="1">
              <a:off x="6361100" y="1138024"/>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5" name="Freeform 20">
              <a:extLst>
                <a:ext uri="{FF2B5EF4-FFF2-40B4-BE49-F238E27FC236}">
                  <a16:creationId xmlns:a16="http://schemas.microsoft.com/office/drawing/2014/main" id="{9EE5894F-DE6C-42F0-A49C-9B0E5B14516F}"/>
                </a:ext>
              </a:extLst>
            </p:cNvPr>
            <p:cNvSpPr>
              <a:spLocks noChangeAspect="1"/>
            </p:cNvSpPr>
            <p:nvPr/>
          </p:nvSpPr>
          <p:spPr>
            <a:xfrm rot="21264444" flipH="1">
              <a:off x="5511449" y="2318069"/>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6" name="Freeform 20">
              <a:extLst>
                <a:ext uri="{FF2B5EF4-FFF2-40B4-BE49-F238E27FC236}">
                  <a16:creationId xmlns:a16="http://schemas.microsoft.com/office/drawing/2014/main" id="{B9A44C34-0997-462B-B20F-687EF8E508C7}"/>
                </a:ext>
              </a:extLst>
            </p:cNvPr>
            <p:cNvSpPr>
              <a:spLocks noChangeAspect="1"/>
            </p:cNvSpPr>
            <p:nvPr/>
          </p:nvSpPr>
          <p:spPr>
            <a:xfrm rot="21264444" flipH="1">
              <a:off x="4419542" y="4839605"/>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7" name="Freeform 101">
              <a:extLst>
                <a:ext uri="{FF2B5EF4-FFF2-40B4-BE49-F238E27FC236}">
                  <a16:creationId xmlns:a16="http://schemas.microsoft.com/office/drawing/2014/main" id="{E2B25731-DEE4-43F9-AD68-090B4D84B3A3}"/>
                </a:ext>
              </a:extLst>
            </p:cNvPr>
            <p:cNvSpPr>
              <a:spLocks noChangeAspect="1" noEditPoints="1"/>
            </p:cNvSpPr>
            <p:nvPr/>
          </p:nvSpPr>
          <p:spPr bwMode="auto">
            <a:xfrm>
              <a:off x="4922993" y="2330441"/>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8" name="Freeform 101">
              <a:extLst>
                <a:ext uri="{FF2B5EF4-FFF2-40B4-BE49-F238E27FC236}">
                  <a16:creationId xmlns:a16="http://schemas.microsoft.com/office/drawing/2014/main" id="{BEF43D51-8115-40DB-9E5F-9FFF71D73B13}"/>
                </a:ext>
              </a:extLst>
            </p:cNvPr>
            <p:cNvSpPr>
              <a:spLocks noChangeAspect="1" noEditPoints="1"/>
            </p:cNvSpPr>
            <p:nvPr/>
          </p:nvSpPr>
          <p:spPr bwMode="auto">
            <a:xfrm>
              <a:off x="3951515" y="4146187"/>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9" name="Freeform 101">
              <a:extLst>
                <a:ext uri="{FF2B5EF4-FFF2-40B4-BE49-F238E27FC236}">
                  <a16:creationId xmlns:a16="http://schemas.microsoft.com/office/drawing/2014/main" id="{AF15FFDC-B35D-4AD0-8E9B-94668AA7E9FB}"/>
                </a:ext>
              </a:extLst>
            </p:cNvPr>
            <p:cNvSpPr>
              <a:spLocks noChangeAspect="1" noEditPoints="1"/>
            </p:cNvSpPr>
            <p:nvPr/>
          </p:nvSpPr>
          <p:spPr bwMode="auto">
            <a:xfrm>
              <a:off x="5994465" y="5599158"/>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 name="Freeform 101">
              <a:extLst>
                <a:ext uri="{FF2B5EF4-FFF2-40B4-BE49-F238E27FC236}">
                  <a16:creationId xmlns:a16="http://schemas.microsoft.com/office/drawing/2014/main" id="{EB0FA07D-B560-4C61-A8FD-DDBEF7877EF0}"/>
                </a:ext>
              </a:extLst>
            </p:cNvPr>
            <p:cNvSpPr>
              <a:spLocks noChangeAspect="1" noEditPoints="1"/>
            </p:cNvSpPr>
            <p:nvPr/>
          </p:nvSpPr>
          <p:spPr bwMode="auto">
            <a:xfrm>
              <a:off x="7117388" y="31716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1" name="Freeform 101">
              <a:extLst>
                <a:ext uri="{FF2B5EF4-FFF2-40B4-BE49-F238E27FC236}">
                  <a16:creationId xmlns:a16="http://schemas.microsoft.com/office/drawing/2014/main" id="{97CE5823-98C8-4C88-9ECE-6EA0903A6993}"/>
                </a:ext>
              </a:extLst>
            </p:cNvPr>
            <p:cNvSpPr>
              <a:spLocks noChangeAspect="1" noEditPoints="1"/>
            </p:cNvSpPr>
            <p:nvPr/>
          </p:nvSpPr>
          <p:spPr bwMode="auto">
            <a:xfrm>
              <a:off x="3518228" y="15867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2" name="Freeform 101">
              <a:extLst>
                <a:ext uri="{FF2B5EF4-FFF2-40B4-BE49-F238E27FC236}">
                  <a16:creationId xmlns:a16="http://schemas.microsoft.com/office/drawing/2014/main" id="{3B871693-D578-44B1-82E0-919C59D7CCD9}"/>
                </a:ext>
              </a:extLst>
            </p:cNvPr>
            <p:cNvSpPr>
              <a:spLocks noChangeAspect="1" noEditPoints="1"/>
            </p:cNvSpPr>
            <p:nvPr/>
          </p:nvSpPr>
          <p:spPr bwMode="auto">
            <a:xfrm>
              <a:off x="4623962" y="115186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3" name="Freeform 101">
              <a:extLst>
                <a:ext uri="{FF2B5EF4-FFF2-40B4-BE49-F238E27FC236}">
                  <a16:creationId xmlns:a16="http://schemas.microsoft.com/office/drawing/2014/main" id="{C84AA75F-1575-4714-9B4A-B309A047E851}"/>
                </a:ext>
              </a:extLst>
            </p:cNvPr>
            <p:cNvSpPr>
              <a:spLocks noChangeAspect="1" noEditPoints="1"/>
            </p:cNvSpPr>
            <p:nvPr/>
          </p:nvSpPr>
          <p:spPr bwMode="auto">
            <a:xfrm>
              <a:off x="4127546" y="317169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101">
              <a:extLst>
                <a:ext uri="{FF2B5EF4-FFF2-40B4-BE49-F238E27FC236}">
                  <a16:creationId xmlns:a16="http://schemas.microsoft.com/office/drawing/2014/main" id="{91EFDB47-9FDC-48C2-B1CE-0055C658C552}"/>
                </a:ext>
              </a:extLst>
            </p:cNvPr>
            <p:cNvSpPr>
              <a:spLocks noChangeAspect="1" noEditPoints="1"/>
            </p:cNvSpPr>
            <p:nvPr/>
          </p:nvSpPr>
          <p:spPr bwMode="auto">
            <a:xfrm>
              <a:off x="4770174" y="512797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5" name="Freeform 101">
              <a:extLst>
                <a:ext uri="{FF2B5EF4-FFF2-40B4-BE49-F238E27FC236}">
                  <a16:creationId xmlns:a16="http://schemas.microsoft.com/office/drawing/2014/main" id="{209B43B4-20D5-40E1-B414-C1099CD2D1CF}"/>
                </a:ext>
              </a:extLst>
            </p:cNvPr>
            <p:cNvSpPr>
              <a:spLocks noChangeAspect="1" noEditPoints="1"/>
            </p:cNvSpPr>
            <p:nvPr/>
          </p:nvSpPr>
          <p:spPr bwMode="auto">
            <a:xfrm>
              <a:off x="6925639" y="175242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101">
              <a:extLst>
                <a:ext uri="{FF2B5EF4-FFF2-40B4-BE49-F238E27FC236}">
                  <a16:creationId xmlns:a16="http://schemas.microsoft.com/office/drawing/2014/main" id="{C94A7532-BB9E-4B4E-BBE5-0AB9033D875F}"/>
                </a:ext>
              </a:extLst>
            </p:cNvPr>
            <p:cNvSpPr>
              <a:spLocks noChangeAspect="1" noEditPoints="1"/>
            </p:cNvSpPr>
            <p:nvPr/>
          </p:nvSpPr>
          <p:spPr bwMode="auto">
            <a:xfrm>
              <a:off x="6155057" y="4575776"/>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20">
              <a:extLst>
                <a:ext uri="{FF2B5EF4-FFF2-40B4-BE49-F238E27FC236}">
                  <a16:creationId xmlns:a16="http://schemas.microsoft.com/office/drawing/2014/main" id="{69DCD2DF-8183-490C-8436-427BB2138805}"/>
                </a:ext>
              </a:extLst>
            </p:cNvPr>
            <p:cNvSpPr>
              <a:spLocks noChangeAspect="1"/>
            </p:cNvSpPr>
            <p:nvPr/>
          </p:nvSpPr>
          <p:spPr>
            <a:xfrm rot="21264444" flipH="1">
              <a:off x="4677955" y="162099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8" name="Freeform 20">
              <a:extLst>
                <a:ext uri="{FF2B5EF4-FFF2-40B4-BE49-F238E27FC236}">
                  <a16:creationId xmlns:a16="http://schemas.microsoft.com/office/drawing/2014/main" id="{7AB741CA-B281-490D-825F-68DF18935208}"/>
                </a:ext>
              </a:extLst>
            </p:cNvPr>
            <p:cNvSpPr>
              <a:spLocks noChangeAspect="1"/>
            </p:cNvSpPr>
            <p:nvPr/>
          </p:nvSpPr>
          <p:spPr>
            <a:xfrm rot="21264444" flipH="1">
              <a:off x="4054060" y="2855567"/>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9" name="Freeform 20">
              <a:extLst>
                <a:ext uri="{FF2B5EF4-FFF2-40B4-BE49-F238E27FC236}">
                  <a16:creationId xmlns:a16="http://schemas.microsoft.com/office/drawing/2014/main" id="{3DF529C1-1A4D-4047-BE93-7DD1D8B5191E}"/>
                </a:ext>
              </a:extLst>
            </p:cNvPr>
            <p:cNvSpPr>
              <a:spLocks noChangeAspect="1"/>
            </p:cNvSpPr>
            <p:nvPr/>
          </p:nvSpPr>
          <p:spPr>
            <a:xfrm rot="21264444" flipH="1">
              <a:off x="5515978" y="472520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0" name="Freeform 20">
              <a:extLst>
                <a:ext uri="{FF2B5EF4-FFF2-40B4-BE49-F238E27FC236}">
                  <a16:creationId xmlns:a16="http://schemas.microsoft.com/office/drawing/2014/main" id="{BD98FBA1-AF57-4246-89B7-A8964A373ABD}"/>
                </a:ext>
              </a:extLst>
            </p:cNvPr>
            <p:cNvSpPr>
              <a:spLocks noChangeAspect="1"/>
            </p:cNvSpPr>
            <p:nvPr/>
          </p:nvSpPr>
          <p:spPr>
            <a:xfrm rot="21264444" flipH="1">
              <a:off x="4527115" y="4225429"/>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1" name="Freeform 20">
              <a:extLst>
                <a:ext uri="{FF2B5EF4-FFF2-40B4-BE49-F238E27FC236}">
                  <a16:creationId xmlns:a16="http://schemas.microsoft.com/office/drawing/2014/main" id="{9C5E0201-6DBE-4E69-9843-C5126325831B}"/>
                </a:ext>
              </a:extLst>
            </p:cNvPr>
            <p:cNvSpPr>
              <a:spLocks noChangeAspect="1"/>
            </p:cNvSpPr>
            <p:nvPr/>
          </p:nvSpPr>
          <p:spPr>
            <a:xfrm rot="21264444" flipH="1">
              <a:off x="4598967" y="556646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2" name="Freeform 20">
              <a:extLst>
                <a:ext uri="{FF2B5EF4-FFF2-40B4-BE49-F238E27FC236}">
                  <a16:creationId xmlns:a16="http://schemas.microsoft.com/office/drawing/2014/main" id="{177D81D8-8F29-4E0F-B60E-246D65651916}"/>
                </a:ext>
              </a:extLst>
            </p:cNvPr>
            <p:cNvSpPr>
              <a:spLocks noChangeAspect="1"/>
            </p:cNvSpPr>
            <p:nvPr/>
          </p:nvSpPr>
          <p:spPr>
            <a:xfrm rot="21264444" flipH="1">
              <a:off x="4207955" y="1186135"/>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3" name="Freeform 20">
              <a:extLst>
                <a:ext uri="{FF2B5EF4-FFF2-40B4-BE49-F238E27FC236}">
                  <a16:creationId xmlns:a16="http://schemas.microsoft.com/office/drawing/2014/main" id="{24C8EC2B-92CC-4049-BF45-334F217D3F3E}"/>
                </a:ext>
              </a:extLst>
            </p:cNvPr>
            <p:cNvSpPr>
              <a:spLocks noChangeAspect="1"/>
            </p:cNvSpPr>
            <p:nvPr/>
          </p:nvSpPr>
          <p:spPr>
            <a:xfrm rot="21264444" flipH="1">
              <a:off x="5198684" y="287653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4" name="Freeform 20">
              <a:extLst>
                <a:ext uri="{FF2B5EF4-FFF2-40B4-BE49-F238E27FC236}">
                  <a16:creationId xmlns:a16="http://schemas.microsoft.com/office/drawing/2014/main" id="{27378976-89DD-4B7A-974C-864F650483D3}"/>
                </a:ext>
              </a:extLst>
            </p:cNvPr>
            <p:cNvSpPr>
              <a:spLocks noChangeAspect="1"/>
            </p:cNvSpPr>
            <p:nvPr/>
          </p:nvSpPr>
          <p:spPr>
            <a:xfrm rot="21264444" flipH="1">
              <a:off x="6970180" y="1396434"/>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5" name="Freeform 20">
              <a:extLst>
                <a:ext uri="{FF2B5EF4-FFF2-40B4-BE49-F238E27FC236}">
                  <a16:creationId xmlns:a16="http://schemas.microsoft.com/office/drawing/2014/main" id="{7ED3BEBD-10EC-45FB-8293-8EE8631B2049}"/>
                </a:ext>
              </a:extLst>
            </p:cNvPr>
            <p:cNvSpPr>
              <a:spLocks noChangeAspect="1"/>
            </p:cNvSpPr>
            <p:nvPr/>
          </p:nvSpPr>
          <p:spPr>
            <a:xfrm rot="21264444" flipH="1">
              <a:off x="7188498" y="367416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6" name="Freeform 20">
              <a:extLst>
                <a:ext uri="{FF2B5EF4-FFF2-40B4-BE49-F238E27FC236}">
                  <a16:creationId xmlns:a16="http://schemas.microsoft.com/office/drawing/2014/main" id="{62B61234-B3D1-49E2-BB21-7422A65616EC}"/>
                </a:ext>
              </a:extLst>
            </p:cNvPr>
            <p:cNvSpPr>
              <a:spLocks noChangeAspect="1"/>
            </p:cNvSpPr>
            <p:nvPr/>
          </p:nvSpPr>
          <p:spPr>
            <a:xfrm rot="21264444" flipH="1">
              <a:off x="5631221" y="58275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7" name="Freeform 20">
              <a:extLst>
                <a:ext uri="{FF2B5EF4-FFF2-40B4-BE49-F238E27FC236}">
                  <a16:creationId xmlns:a16="http://schemas.microsoft.com/office/drawing/2014/main" id="{0FAA6596-0D42-46C6-A3D0-7AAA2B1A3872}"/>
                </a:ext>
              </a:extLst>
            </p:cNvPr>
            <p:cNvSpPr>
              <a:spLocks noChangeAspect="1"/>
            </p:cNvSpPr>
            <p:nvPr/>
          </p:nvSpPr>
          <p:spPr>
            <a:xfrm rot="21264444" flipH="1">
              <a:off x="3611743" y="2071903"/>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8" name="Freeform 20">
              <a:extLst>
                <a:ext uri="{FF2B5EF4-FFF2-40B4-BE49-F238E27FC236}">
                  <a16:creationId xmlns:a16="http://schemas.microsoft.com/office/drawing/2014/main" id="{453B47F2-C2F4-4DC7-88E8-ECCC41FC7820}"/>
                </a:ext>
              </a:extLst>
            </p:cNvPr>
            <p:cNvSpPr>
              <a:spLocks noChangeAspect="1"/>
            </p:cNvSpPr>
            <p:nvPr/>
          </p:nvSpPr>
          <p:spPr>
            <a:xfrm rot="21264444" flipH="1">
              <a:off x="4695215" y="31544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9" name="Freeform 20">
              <a:extLst>
                <a:ext uri="{FF2B5EF4-FFF2-40B4-BE49-F238E27FC236}">
                  <a16:creationId xmlns:a16="http://schemas.microsoft.com/office/drawing/2014/main" id="{54D75A54-247A-4330-B69E-C5C5EE38615F}"/>
                </a:ext>
              </a:extLst>
            </p:cNvPr>
            <p:cNvSpPr>
              <a:spLocks noChangeAspect="1"/>
            </p:cNvSpPr>
            <p:nvPr/>
          </p:nvSpPr>
          <p:spPr>
            <a:xfrm rot="21264444" flipH="1">
              <a:off x="6207290" y="505898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0" name="Freeform: Shape 49">
              <a:extLst>
                <a:ext uri="{FF2B5EF4-FFF2-40B4-BE49-F238E27FC236}">
                  <a16:creationId xmlns:a16="http://schemas.microsoft.com/office/drawing/2014/main" id="{7224688C-47E5-4D7E-A643-88615CA9DB0F}"/>
                </a:ext>
              </a:extLst>
            </p:cNvPr>
            <p:cNvSpPr>
              <a:spLocks noChangeAspect="1"/>
            </p:cNvSpPr>
            <p:nvPr/>
          </p:nvSpPr>
          <p:spPr bwMode="auto">
            <a:xfrm rot="20629209">
              <a:off x="4585667" y="3583929"/>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FF2B2A"/>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1" name="Freeform: Shape 50">
              <a:extLst>
                <a:ext uri="{FF2B5EF4-FFF2-40B4-BE49-F238E27FC236}">
                  <a16:creationId xmlns:a16="http://schemas.microsoft.com/office/drawing/2014/main" id="{8B6EC5C3-B29F-4194-9042-38AB17DDCCA9}"/>
                </a:ext>
              </a:extLst>
            </p:cNvPr>
            <p:cNvSpPr>
              <a:spLocks noChangeAspect="1"/>
            </p:cNvSpPr>
            <p:nvPr/>
          </p:nvSpPr>
          <p:spPr bwMode="auto">
            <a:xfrm rot="20608340">
              <a:off x="5544287" y="5068863"/>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2" name="Freeform: Shape 51">
              <a:extLst>
                <a:ext uri="{FF2B5EF4-FFF2-40B4-BE49-F238E27FC236}">
                  <a16:creationId xmlns:a16="http://schemas.microsoft.com/office/drawing/2014/main" id="{789D956B-815D-450E-AC9B-271C389E745A}"/>
                </a:ext>
              </a:extLst>
            </p:cNvPr>
            <p:cNvSpPr>
              <a:spLocks noChangeAspect="1"/>
            </p:cNvSpPr>
            <p:nvPr/>
          </p:nvSpPr>
          <p:spPr bwMode="auto">
            <a:xfrm rot="20629209">
              <a:off x="6114197" y="157579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3" name="Freeform: Shape 52">
              <a:extLst>
                <a:ext uri="{FF2B5EF4-FFF2-40B4-BE49-F238E27FC236}">
                  <a16:creationId xmlns:a16="http://schemas.microsoft.com/office/drawing/2014/main" id="{02F55DEB-552D-45C4-A8CA-F8363EFFBA5B}"/>
                </a:ext>
              </a:extLst>
            </p:cNvPr>
            <p:cNvSpPr>
              <a:spLocks noChangeAspect="1"/>
            </p:cNvSpPr>
            <p:nvPr/>
          </p:nvSpPr>
          <p:spPr bwMode="auto">
            <a:xfrm rot="20629209">
              <a:off x="3321579" y="247225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85C401"/>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4" name="Freeform: Shape 53">
              <a:extLst>
                <a:ext uri="{FF2B5EF4-FFF2-40B4-BE49-F238E27FC236}">
                  <a16:creationId xmlns:a16="http://schemas.microsoft.com/office/drawing/2014/main" id="{1FF6FEAF-2CEF-4391-A221-44B0B1FCD2A2}"/>
                </a:ext>
              </a:extLst>
            </p:cNvPr>
            <p:cNvSpPr>
              <a:spLocks noChangeAspect="1"/>
            </p:cNvSpPr>
            <p:nvPr/>
          </p:nvSpPr>
          <p:spPr bwMode="auto">
            <a:xfrm rot="20629209">
              <a:off x="7083413" y="235880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3EB8CD"/>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5" name="Freeform: Shape 54">
              <a:extLst>
                <a:ext uri="{FF2B5EF4-FFF2-40B4-BE49-F238E27FC236}">
                  <a16:creationId xmlns:a16="http://schemas.microsoft.com/office/drawing/2014/main" id="{305B2451-A7E4-4EAF-A0A1-1B524DFF5E8A}"/>
                </a:ext>
              </a:extLst>
            </p:cNvPr>
            <p:cNvSpPr>
              <a:spLocks noChangeAspect="1"/>
            </p:cNvSpPr>
            <p:nvPr/>
          </p:nvSpPr>
          <p:spPr bwMode="auto">
            <a:xfrm rot="217650">
              <a:off x="6581470" y="3765870"/>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6" name="Freeform: Shape 55">
              <a:extLst>
                <a:ext uri="{FF2B5EF4-FFF2-40B4-BE49-F238E27FC236}">
                  <a16:creationId xmlns:a16="http://schemas.microsoft.com/office/drawing/2014/main" id="{A20A933A-F402-4949-85F3-393FFC93EB5A}"/>
                </a:ext>
              </a:extLst>
            </p:cNvPr>
            <p:cNvSpPr>
              <a:spLocks noChangeAspect="1"/>
            </p:cNvSpPr>
            <p:nvPr/>
          </p:nvSpPr>
          <p:spPr bwMode="auto">
            <a:xfrm rot="20629209">
              <a:off x="4979142" y="1801948"/>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7" name="Freeform: Shape 56">
              <a:extLst>
                <a:ext uri="{FF2B5EF4-FFF2-40B4-BE49-F238E27FC236}">
                  <a16:creationId xmlns:a16="http://schemas.microsoft.com/office/drawing/2014/main" id="{6F5E84CB-A9FC-46A0-9D24-559775A12B96}"/>
                </a:ext>
              </a:extLst>
            </p:cNvPr>
            <p:cNvSpPr>
              <a:spLocks noChangeAspect="1"/>
            </p:cNvSpPr>
            <p:nvPr/>
          </p:nvSpPr>
          <p:spPr bwMode="auto">
            <a:xfrm rot="20401793">
              <a:off x="4942436" y="5664880"/>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8" name="Freeform 101">
              <a:extLst>
                <a:ext uri="{FF2B5EF4-FFF2-40B4-BE49-F238E27FC236}">
                  <a16:creationId xmlns:a16="http://schemas.microsoft.com/office/drawing/2014/main" id="{559D46E3-5E4A-46D1-A67B-19E24BA8250A}"/>
                </a:ext>
              </a:extLst>
            </p:cNvPr>
            <p:cNvSpPr>
              <a:spLocks noChangeAspect="1" noEditPoints="1"/>
            </p:cNvSpPr>
            <p:nvPr/>
          </p:nvSpPr>
          <p:spPr bwMode="auto">
            <a:xfrm rot="1781263">
              <a:off x="6566335" y="21368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101">
              <a:extLst>
                <a:ext uri="{FF2B5EF4-FFF2-40B4-BE49-F238E27FC236}">
                  <a16:creationId xmlns:a16="http://schemas.microsoft.com/office/drawing/2014/main" id="{D79A90E4-ED41-4249-8FA2-B7FBA914F4D2}"/>
                </a:ext>
              </a:extLst>
            </p:cNvPr>
            <p:cNvSpPr>
              <a:spLocks noChangeAspect="1" noEditPoints="1"/>
            </p:cNvSpPr>
            <p:nvPr/>
          </p:nvSpPr>
          <p:spPr bwMode="auto">
            <a:xfrm rot="1781263">
              <a:off x="4758808" y="4471995"/>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101">
              <a:extLst>
                <a:ext uri="{FF2B5EF4-FFF2-40B4-BE49-F238E27FC236}">
                  <a16:creationId xmlns:a16="http://schemas.microsoft.com/office/drawing/2014/main" id="{63EB6099-8864-42AF-B604-E6CC1AB879A3}"/>
                </a:ext>
              </a:extLst>
            </p:cNvPr>
            <p:cNvSpPr>
              <a:spLocks noChangeAspect="1" noEditPoints="1"/>
            </p:cNvSpPr>
            <p:nvPr/>
          </p:nvSpPr>
          <p:spPr bwMode="auto">
            <a:xfrm rot="2777205">
              <a:off x="4033549" y="2281911"/>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101">
              <a:extLst>
                <a:ext uri="{FF2B5EF4-FFF2-40B4-BE49-F238E27FC236}">
                  <a16:creationId xmlns:a16="http://schemas.microsoft.com/office/drawing/2014/main" id="{28E649EC-7059-40C0-9FAF-5E50449499C8}"/>
                </a:ext>
              </a:extLst>
            </p:cNvPr>
            <p:cNvSpPr>
              <a:spLocks noChangeAspect="1" noEditPoints="1"/>
            </p:cNvSpPr>
            <p:nvPr/>
          </p:nvSpPr>
          <p:spPr bwMode="auto">
            <a:xfrm rot="2777205">
              <a:off x="5964192" y="2200037"/>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101">
              <a:extLst>
                <a:ext uri="{FF2B5EF4-FFF2-40B4-BE49-F238E27FC236}">
                  <a16:creationId xmlns:a16="http://schemas.microsoft.com/office/drawing/2014/main" id="{638EA7BE-E0A0-493E-95D1-8D7A71A91708}"/>
                </a:ext>
              </a:extLst>
            </p:cNvPr>
            <p:cNvSpPr>
              <a:spLocks noChangeAspect="1" noEditPoints="1"/>
            </p:cNvSpPr>
            <p:nvPr/>
          </p:nvSpPr>
          <p:spPr bwMode="auto">
            <a:xfrm rot="14370418">
              <a:off x="3730857" y="3127399"/>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101">
              <a:extLst>
                <a:ext uri="{FF2B5EF4-FFF2-40B4-BE49-F238E27FC236}">
                  <a16:creationId xmlns:a16="http://schemas.microsoft.com/office/drawing/2014/main" id="{806637E7-73BC-409C-9A6E-F3287495A380}"/>
                </a:ext>
              </a:extLst>
            </p:cNvPr>
            <p:cNvSpPr>
              <a:spLocks noChangeAspect="1" noEditPoints="1"/>
            </p:cNvSpPr>
            <p:nvPr/>
          </p:nvSpPr>
          <p:spPr bwMode="auto">
            <a:xfrm rot="11028716">
              <a:off x="5530821" y="189852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101">
              <a:extLst>
                <a:ext uri="{FF2B5EF4-FFF2-40B4-BE49-F238E27FC236}">
                  <a16:creationId xmlns:a16="http://schemas.microsoft.com/office/drawing/2014/main" id="{9CA00DDD-1639-46D1-8DDC-FFBD37B1695E}"/>
                </a:ext>
              </a:extLst>
            </p:cNvPr>
            <p:cNvSpPr>
              <a:spLocks noChangeAspect="1" noEditPoints="1"/>
            </p:cNvSpPr>
            <p:nvPr/>
          </p:nvSpPr>
          <p:spPr bwMode="auto">
            <a:xfrm rot="20542437">
              <a:off x="4442326" y="828765"/>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101">
              <a:extLst>
                <a:ext uri="{FF2B5EF4-FFF2-40B4-BE49-F238E27FC236}">
                  <a16:creationId xmlns:a16="http://schemas.microsoft.com/office/drawing/2014/main" id="{8153AB98-7D1F-43F0-8FD3-8FF2A1757A0A}"/>
                </a:ext>
              </a:extLst>
            </p:cNvPr>
            <p:cNvSpPr>
              <a:spLocks noChangeAspect="1" noEditPoints="1"/>
            </p:cNvSpPr>
            <p:nvPr/>
          </p:nvSpPr>
          <p:spPr bwMode="auto">
            <a:xfrm rot="18274205">
              <a:off x="6310668" y="75623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Shape 65">
              <a:extLst>
                <a:ext uri="{FF2B5EF4-FFF2-40B4-BE49-F238E27FC236}">
                  <a16:creationId xmlns:a16="http://schemas.microsoft.com/office/drawing/2014/main" id="{A1D76365-85D7-4D5B-A6A7-5442B391DAA9}"/>
                </a:ext>
              </a:extLst>
            </p:cNvPr>
            <p:cNvSpPr>
              <a:spLocks noChangeAspect="1"/>
            </p:cNvSpPr>
            <p:nvPr/>
          </p:nvSpPr>
          <p:spPr bwMode="auto">
            <a:xfrm>
              <a:off x="5080277" y="3278369"/>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7" name="Freeform: Shape 66">
              <a:extLst>
                <a:ext uri="{FF2B5EF4-FFF2-40B4-BE49-F238E27FC236}">
                  <a16:creationId xmlns:a16="http://schemas.microsoft.com/office/drawing/2014/main" id="{CFBABD6D-26D6-4F72-95BA-744B1F06C153}"/>
                </a:ext>
              </a:extLst>
            </p:cNvPr>
            <p:cNvSpPr>
              <a:spLocks noChangeAspect="1"/>
            </p:cNvSpPr>
            <p:nvPr/>
          </p:nvSpPr>
          <p:spPr bwMode="auto">
            <a:xfrm>
              <a:off x="3276600" y="3136561"/>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8" name="Freeform: Shape 67">
              <a:extLst>
                <a:ext uri="{FF2B5EF4-FFF2-40B4-BE49-F238E27FC236}">
                  <a16:creationId xmlns:a16="http://schemas.microsoft.com/office/drawing/2014/main" id="{F0606034-89F7-4288-8968-40DA771E6DCF}"/>
                </a:ext>
              </a:extLst>
            </p:cNvPr>
            <p:cNvSpPr>
              <a:spLocks noChangeAspect="1"/>
            </p:cNvSpPr>
            <p:nvPr/>
          </p:nvSpPr>
          <p:spPr bwMode="auto">
            <a:xfrm>
              <a:off x="3860423" y="1237298"/>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9" name="Freeform: Shape 68">
              <a:extLst>
                <a:ext uri="{FF2B5EF4-FFF2-40B4-BE49-F238E27FC236}">
                  <a16:creationId xmlns:a16="http://schemas.microsoft.com/office/drawing/2014/main" id="{2B28F56B-0160-41D0-AA3A-61AEF004E9B1}"/>
                </a:ext>
              </a:extLst>
            </p:cNvPr>
            <p:cNvSpPr>
              <a:spLocks noChangeAspect="1"/>
            </p:cNvSpPr>
            <p:nvPr/>
          </p:nvSpPr>
          <p:spPr bwMode="auto">
            <a:xfrm>
              <a:off x="6816142" y="1056916"/>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0" name="Freeform: Shape 69">
              <a:extLst>
                <a:ext uri="{FF2B5EF4-FFF2-40B4-BE49-F238E27FC236}">
                  <a16:creationId xmlns:a16="http://schemas.microsoft.com/office/drawing/2014/main" id="{BEC93036-B52C-499E-9E28-71FFD811C115}"/>
                </a:ext>
              </a:extLst>
            </p:cNvPr>
            <p:cNvSpPr>
              <a:spLocks noChangeAspect="1"/>
            </p:cNvSpPr>
            <p:nvPr/>
          </p:nvSpPr>
          <p:spPr bwMode="auto">
            <a:xfrm>
              <a:off x="6839800" y="3450948"/>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1" name="Freeform: Shape 70">
              <a:extLst>
                <a:ext uri="{FF2B5EF4-FFF2-40B4-BE49-F238E27FC236}">
                  <a16:creationId xmlns:a16="http://schemas.microsoft.com/office/drawing/2014/main" id="{C2BE8767-6685-4122-B133-827107874592}"/>
                </a:ext>
              </a:extLst>
            </p:cNvPr>
            <p:cNvSpPr>
              <a:spLocks noChangeAspect="1"/>
            </p:cNvSpPr>
            <p:nvPr/>
          </p:nvSpPr>
          <p:spPr bwMode="auto">
            <a:xfrm>
              <a:off x="6731522" y="4460122"/>
              <a:ext cx="250199" cy="25014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2" name="Freeform: Shape 71">
              <a:extLst>
                <a:ext uri="{FF2B5EF4-FFF2-40B4-BE49-F238E27FC236}">
                  <a16:creationId xmlns:a16="http://schemas.microsoft.com/office/drawing/2014/main" id="{07908570-DDA4-4609-A631-4424CE0280A4}"/>
                </a:ext>
              </a:extLst>
            </p:cNvPr>
            <p:cNvSpPr>
              <a:spLocks noChangeAspect="1"/>
            </p:cNvSpPr>
            <p:nvPr/>
          </p:nvSpPr>
          <p:spPr bwMode="auto">
            <a:xfrm>
              <a:off x="4199599" y="469854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3" name="Freeform: Shape 72">
              <a:extLst>
                <a:ext uri="{FF2B5EF4-FFF2-40B4-BE49-F238E27FC236}">
                  <a16:creationId xmlns:a16="http://schemas.microsoft.com/office/drawing/2014/main" id="{0E69211E-5DDC-4C49-A9B2-900900FFC9CB}"/>
                </a:ext>
              </a:extLst>
            </p:cNvPr>
            <p:cNvSpPr>
              <a:spLocks noChangeAspect="1"/>
            </p:cNvSpPr>
            <p:nvPr/>
          </p:nvSpPr>
          <p:spPr bwMode="auto">
            <a:xfrm>
              <a:off x="4278338" y="5320191"/>
              <a:ext cx="365760" cy="36568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4" name="Freeform: Shape 73">
              <a:extLst>
                <a:ext uri="{FF2B5EF4-FFF2-40B4-BE49-F238E27FC236}">
                  <a16:creationId xmlns:a16="http://schemas.microsoft.com/office/drawing/2014/main" id="{F2C38561-3158-4982-8D84-27517284B3CF}"/>
                </a:ext>
              </a:extLst>
            </p:cNvPr>
            <p:cNvSpPr>
              <a:spLocks noChangeAspect="1"/>
            </p:cNvSpPr>
            <p:nvPr/>
          </p:nvSpPr>
          <p:spPr bwMode="auto">
            <a:xfrm>
              <a:off x="5015376" y="425555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5" name="Freeform: Shape 74">
              <a:extLst>
                <a:ext uri="{FF2B5EF4-FFF2-40B4-BE49-F238E27FC236}">
                  <a16:creationId xmlns:a16="http://schemas.microsoft.com/office/drawing/2014/main" id="{3FB51FBA-7D22-4A0C-B853-698FE39A14DD}"/>
                </a:ext>
              </a:extLst>
            </p:cNvPr>
            <p:cNvSpPr>
              <a:spLocks noChangeAspect="1"/>
            </p:cNvSpPr>
            <p:nvPr/>
          </p:nvSpPr>
          <p:spPr bwMode="auto">
            <a:xfrm>
              <a:off x="4543616" y="273571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6" name="Freeform: Shape 75">
              <a:extLst>
                <a:ext uri="{FF2B5EF4-FFF2-40B4-BE49-F238E27FC236}">
                  <a16:creationId xmlns:a16="http://schemas.microsoft.com/office/drawing/2014/main" id="{9628F238-C0AB-47E1-97BB-B93B58C8D334}"/>
                </a:ext>
              </a:extLst>
            </p:cNvPr>
            <p:cNvSpPr>
              <a:spLocks noChangeAspect="1"/>
            </p:cNvSpPr>
            <p:nvPr/>
          </p:nvSpPr>
          <p:spPr bwMode="auto">
            <a:xfrm>
              <a:off x="3950349" y="375667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7" name="Freeform: Shape 76">
              <a:extLst>
                <a:ext uri="{FF2B5EF4-FFF2-40B4-BE49-F238E27FC236}">
                  <a16:creationId xmlns:a16="http://schemas.microsoft.com/office/drawing/2014/main" id="{60E5F9CB-3C14-41E9-A21B-BCCE0D8B1C5C}"/>
                </a:ext>
              </a:extLst>
            </p:cNvPr>
            <p:cNvSpPr>
              <a:spLocks noChangeAspect="1"/>
            </p:cNvSpPr>
            <p:nvPr/>
          </p:nvSpPr>
          <p:spPr bwMode="auto">
            <a:xfrm>
              <a:off x="5242054" y="464805"/>
              <a:ext cx="347540" cy="34747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8" name="Freeform: Shape 77">
              <a:extLst>
                <a:ext uri="{FF2B5EF4-FFF2-40B4-BE49-F238E27FC236}">
                  <a16:creationId xmlns:a16="http://schemas.microsoft.com/office/drawing/2014/main" id="{39101198-113D-4983-8D3D-2EB05E215E91}"/>
                </a:ext>
              </a:extLst>
            </p:cNvPr>
            <p:cNvSpPr>
              <a:spLocks noChangeAspect="1"/>
            </p:cNvSpPr>
            <p:nvPr/>
          </p:nvSpPr>
          <p:spPr bwMode="auto">
            <a:xfrm rot="21108012">
              <a:off x="6492240" y="5314210"/>
              <a:ext cx="356686" cy="356616"/>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9" name="Freeform: Shape 78">
              <a:extLst>
                <a:ext uri="{FF2B5EF4-FFF2-40B4-BE49-F238E27FC236}">
                  <a16:creationId xmlns:a16="http://schemas.microsoft.com/office/drawing/2014/main" id="{87A545DE-8E18-4BE8-A9AE-E93D171B2EBA}"/>
                </a:ext>
              </a:extLst>
            </p:cNvPr>
            <p:cNvSpPr>
              <a:spLocks noChangeAspect="1"/>
            </p:cNvSpPr>
            <p:nvPr/>
          </p:nvSpPr>
          <p:spPr bwMode="auto">
            <a:xfrm>
              <a:off x="7159061" y="12614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0" name="Freeform 59">
              <a:extLst>
                <a:ext uri="{FF2B5EF4-FFF2-40B4-BE49-F238E27FC236}">
                  <a16:creationId xmlns:a16="http://schemas.microsoft.com/office/drawing/2014/main" id="{E7FFFA77-5DEC-45B2-A4F1-1A2D1628A7CF}"/>
                </a:ext>
              </a:extLst>
            </p:cNvPr>
            <p:cNvSpPr>
              <a:spLocks noChangeAspect="1" noEditPoints="1"/>
            </p:cNvSpPr>
            <p:nvPr/>
          </p:nvSpPr>
          <p:spPr bwMode="auto">
            <a:xfrm>
              <a:off x="5296795" y="355670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59">
              <a:extLst>
                <a:ext uri="{FF2B5EF4-FFF2-40B4-BE49-F238E27FC236}">
                  <a16:creationId xmlns:a16="http://schemas.microsoft.com/office/drawing/2014/main" id="{4F0D163A-4D85-4C58-A181-178CF27271CF}"/>
                </a:ext>
              </a:extLst>
            </p:cNvPr>
            <p:cNvSpPr>
              <a:spLocks noChangeAspect="1" noEditPoints="1"/>
            </p:cNvSpPr>
            <p:nvPr/>
          </p:nvSpPr>
          <p:spPr bwMode="auto">
            <a:xfrm>
              <a:off x="7518099" y="211089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59">
              <a:extLst>
                <a:ext uri="{FF2B5EF4-FFF2-40B4-BE49-F238E27FC236}">
                  <a16:creationId xmlns:a16="http://schemas.microsoft.com/office/drawing/2014/main" id="{D5331AC1-3503-4F0E-9B65-94226D1EC4C2}"/>
                </a:ext>
              </a:extLst>
            </p:cNvPr>
            <p:cNvSpPr>
              <a:spLocks noChangeAspect="1" noEditPoints="1"/>
            </p:cNvSpPr>
            <p:nvPr/>
          </p:nvSpPr>
          <p:spPr bwMode="auto">
            <a:xfrm>
              <a:off x="3352444" y="2218631"/>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59">
              <a:extLst>
                <a:ext uri="{FF2B5EF4-FFF2-40B4-BE49-F238E27FC236}">
                  <a16:creationId xmlns:a16="http://schemas.microsoft.com/office/drawing/2014/main" id="{627A7601-F386-4756-90C8-62FF0F0523C8}"/>
                </a:ext>
              </a:extLst>
            </p:cNvPr>
            <p:cNvSpPr>
              <a:spLocks noChangeAspect="1" noEditPoints="1"/>
            </p:cNvSpPr>
            <p:nvPr/>
          </p:nvSpPr>
          <p:spPr bwMode="auto">
            <a:xfrm>
              <a:off x="4179122"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59">
              <a:extLst>
                <a:ext uri="{FF2B5EF4-FFF2-40B4-BE49-F238E27FC236}">
                  <a16:creationId xmlns:a16="http://schemas.microsoft.com/office/drawing/2014/main" id="{57CCDEB5-0E2D-478E-BD4E-49A80EB99786}"/>
                </a:ext>
              </a:extLst>
            </p:cNvPr>
            <p:cNvSpPr>
              <a:spLocks noChangeAspect="1" noEditPoints="1"/>
            </p:cNvSpPr>
            <p:nvPr/>
          </p:nvSpPr>
          <p:spPr bwMode="auto">
            <a:xfrm>
              <a:off x="4692932" y="5960695"/>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59">
              <a:extLst>
                <a:ext uri="{FF2B5EF4-FFF2-40B4-BE49-F238E27FC236}">
                  <a16:creationId xmlns:a16="http://schemas.microsoft.com/office/drawing/2014/main" id="{C70F576A-9085-4902-87D0-A459078F0DA1}"/>
                </a:ext>
              </a:extLst>
            </p:cNvPr>
            <p:cNvSpPr>
              <a:spLocks noChangeAspect="1" noEditPoints="1"/>
            </p:cNvSpPr>
            <p:nvPr/>
          </p:nvSpPr>
          <p:spPr bwMode="auto">
            <a:xfrm>
              <a:off x="5252674" y="48231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59">
              <a:extLst>
                <a:ext uri="{FF2B5EF4-FFF2-40B4-BE49-F238E27FC236}">
                  <a16:creationId xmlns:a16="http://schemas.microsoft.com/office/drawing/2014/main" id="{1DF59DC5-AA0C-4BFA-9262-DFB65A961B33}"/>
                </a:ext>
              </a:extLst>
            </p:cNvPr>
            <p:cNvSpPr>
              <a:spLocks noChangeAspect="1" noEditPoints="1"/>
            </p:cNvSpPr>
            <p:nvPr/>
          </p:nvSpPr>
          <p:spPr bwMode="auto">
            <a:xfrm>
              <a:off x="5902307" y="481140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59">
              <a:extLst>
                <a:ext uri="{FF2B5EF4-FFF2-40B4-BE49-F238E27FC236}">
                  <a16:creationId xmlns:a16="http://schemas.microsoft.com/office/drawing/2014/main" id="{1017DF88-4B1B-42E0-8E11-2583CA96DC58}"/>
                </a:ext>
              </a:extLst>
            </p:cNvPr>
            <p:cNvSpPr>
              <a:spLocks noChangeAspect="1" noEditPoints="1"/>
            </p:cNvSpPr>
            <p:nvPr/>
          </p:nvSpPr>
          <p:spPr bwMode="auto">
            <a:xfrm>
              <a:off x="6710703" y="471815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59">
              <a:extLst>
                <a:ext uri="{FF2B5EF4-FFF2-40B4-BE49-F238E27FC236}">
                  <a16:creationId xmlns:a16="http://schemas.microsoft.com/office/drawing/2014/main" id="{D23A1A63-18A5-4B4D-9503-0BF99FBAD7D1}"/>
                </a:ext>
              </a:extLst>
            </p:cNvPr>
            <p:cNvSpPr>
              <a:spLocks noChangeAspect="1" noEditPoints="1"/>
            </p:cNvSpPr>
            <p:nvPr/>
          </p:nvSpPr>
          <p:spPr bwMode="auto">
            <a:xfrm>
              <a:off x="4170510" y="932086"/>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59">
              <a:extLst>
                <a:ext uri="{FF2B5EF4-FFF2-40B4-BE49-F238E27FC236}">
                  <a16:creationId xmlns:a16="http://schemas.microsoft.com/office/drawing/2014/main" id="{5C52850D-D47F-40F8-833B-B3F1C54AC691}"/>
                </a:ext>
              </a:extLst>
            </p:cNvPr>
            <p:cNvSpPr>
              <a:spLocks noChangeAspect="1" noEditPoints="1"/>
            </p:cNvSpPr>
            <p:nvPr/>
          </p:nvSpPr>
          <p:spPr bwMode="auto">
            <a:xfrm>
              <a:off x="6138774" y="61129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59">
              <a:extLst>
                <a:ext uri="{FF2B5EF4-FFF2-40B4-BE49-F238E27FC236}">
                  <a16:creationId xmlns:a16="http://schemas.microsoft.com/office/drawing/2014/main" id="{C0FEA9B7-6EE8-4CD4-93DC-22094AE71975}"/>
                </a:ext>
              </a:extLst>
            </p:cNvPr>
            <p:cNvSpPr>
              <a:spLocks noChangeAspect="1" noEditPoints="1"/>
            </p:cNvSpPr>
            <p:nvPr/>
          </p:nvSpPr>
          <p:spPr bwMode="auto">
            <a:xfrm>
              <a:off x="6764806" y="163476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59">
              <a:extLst>
                <a:ext uri="{FF2B5EF4-FFF2-40B4-BE49-F238E27FC236}">
                  <a16:creationId xmlns:a16="http://schemas.microsoft.com/office/drawing/2014/main" id="{E1444EC8-8B2B-4E6F-8749-3C4CD82F531B}"/>
                </a:ext>
              </a:extLst>
            </p:cNvPr>
            <p:cNvSpPr>
              <a:spLocks noChangeAspect="1" noEditPoints="1"/>
            </p:cNvSpPr>
            <p:nvPr/>
          </p:nvSpPr>
          <p:spPr bwMode="auto">
            <a:xfrm>
              <a:off x="4976310" y="2803057"/>
              <a:ext cx="247143" cy="246888"/>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59">
              <a:extLst>
                <a:ext uri="{FF2B5EF4-FFF2-40B4-BE49-F238E27FC236}">
                  <a16:creationId xmlns:a16="http://schemas.microsoft.com/office/drawing/2014/main" id="{03D2BDFC-59C2-4E88-B631-F2DCD2CCF229}"/>
                </a:ext>
              </a:extLst>
            </p:cNvPr>
            <p:cNvSpPr>
              <a:spLocks noChangeAspect="1" noEditPoints="1"/>
            </p:cNvSpPr>
            <p:nvPr/>
          </p:nvSpPr>
          <p:spPr bwMode="auto">
            <a:xfrm>
              <a:off x="5455788" y="5662147"/>
              <a:ext cx="237989" cy="237744"/>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59">
              <a:extLst>
                <a:ext uri="{FF2B5EF4-FFF2-40B4-BE49-F238E27FC236}">
                  <a16:creationId xmlns:a16="http://schemas.microsoft.com/office/drawing/2014/main" id="{1E1EC92B-77A7-49DC-8A9E-774A2DBFC083}"/>
                </a:ext>
              </a:extLst>
            </p:cNvPr>
            <p:cNvSpPr>
              <a:spLocks noChangeAspect="1" noEditPoints="1"/>
            </p:cNvSpPr>
            <p:nvPr/>
          </p:nvSpPr>
          <p:spPr bwMode="auto">
            <a:xfrm>
              <a:off x="3711532" y="413148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59">
              <a:extLst>
                <a:ext uri="{FF2B5EF4-FFF2-40B4-BE49-F238E27FC236}">
                  <a16:creationId xmlns:a16="http://schemas.microsoft.com/office/drawing/2014/main" id="{C3879CD3-F0C1-40E9-8C35-C14EE28DBDA6}"/>
                </a:ext>
              </a:extLst>
            </p:cNvPr>
            <p:cNvSpPr>
              <a:spLocks noChangeAspect="1" noEditPoints="1"/>
            </p:cNvSpPr>
            <p:nvPr/>
          </p:nvSpPr>
          <p:spPr bwMode="auto">
            <a:xfrm>
              <a:off x="4371791" y="570466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59">
              <a:extLst>
                <a:ext uri="{FF2B5EF4-FFF2-40B4-BE49-F238E27FC236}">
                  <a16:creationId xmlns:a16="http://schemas.microsoft.com/office/drawing/2014/main" id="{5FF5885D-8339-4953-9048-8F9EA7FAF612}"/>
                </a:ext>
              </a:extLst>
            </p:cNvPr>
            <p:cNvSpPr>
              <a:spLocks noChangeAspect="1" noEditPoints="1"/>
            </p:cNvSpPr>
            <p:nvPr/>
          </p:nvSpPr>
          <p:spPr bwMode="auto">
            <a:xfrm>
              <a:off x="7603028" y="294097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59">
              <a:extLst>
                <a:ext uri="{FF2B5EF4-FFF2-40B4-BE49-F238E27FC236}">
                  <a16:creationId xmlns:a16="http://schemas.microsoft.com/office/drawing/2014/main" id="{0EA1FE85-F753-4812-B82D-32DBC13A2F3C}"/>
                </a:ext>
              </a:extLst>
            </p:cNvPr>
            <p:cNvSpPr>
              <a:spLocks noChangeAspect="1" noEditPoints="1"/>
            </p:cNvSpPr>
            <p:nvPr/>
          </p:nvSpPr>
          <p:spPr bwMode="auto">
            <a:xfrm>
              <a:off x="6669343"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Shape 96">
              <a:extLst>
                <a:ext uri="{FF2B5EF4-FFF2-40B4-BE49-F238E27FC236}">
                  <a16:creationId xmlns:a16="http://schemas.microsoft.com/office/drawing/2014/main" id="{7BA93FA2-5862-4714-9A1D-08382A1624EA}"/>
                </a:ext>
              </a:extLst>
            </p:cNvPr>
            <p:cNvSpPr>
              <a:spLocks noChangeAspect="1"/>
            </p:cNvSpPr>
            <p:nvPr/>
          </p:nvSpPr>
          <p:spPr bwMode="auto">
            <a:xfrm>
              <a:off x="7260798" y="406596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8" name="Freeform: Shape 97">
              <a:extLst>
                <a:ext uri="{FF2B5EF4-FFF2-40B4-BE49-F238E27FC236}">
                  <a16:creationId xmlns:a16="http://schemas.microsoft.com/office/drawing/2014/main" id="{3F81EE40-407E-4394-BF10-89BF3AFA3FC4}"/>
                </a:ext>
              </a:extLst>
            </p:cNvPr>
            <p:cNvSpPr>
              <a:spLocks noChangeAspect="1"/>
            </p:cNvSpPr>
            <p:nvPr/>
          </p:nvSpPr>
          <p:spPr bwMode="auto">
            <a:xfrm>
              <a:off x="6536206" y="576607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9" name="Freeform: Shape 98">
              <a:extLst>
                <a:ext uri="{FF2B5EF4-FFF2-40B4-BE49-F238E27FC236}">
                  <a16:creationId xmlns:a16="http://schemas.microsoft.com/office/drawing/2014/main" id="{1C99A6A0-3AB4-424C-88CB-3BC411C82101}"/>
                </a:ext>
              </a:extLst>
            </p:cNvPr>
            <p:cNvSpPr>
              <a:spLocks noChangeAspect="1"/>
            </p:cNvSpPr>
            <p:nvPr/>
          </p:nvSpPr>
          <p:spPr bwMode="auto">
            <a:xfrm>
              <a:off x="3972856" y="4623647"/>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0" name="Freeform: Shape 99">
              <a:extLst>
                <a:ext uri="{FF2B5EF4-FFF2-40B4-BE49-F238E27FC236}">
                  <a16:creationId xmlns:a16="http://schemas.microsoft.com/office/drawing/2014/main" id="{11EB695D-528B-47A6-939A-B332BC503654}"/>
                </a:ext>
              </a:extLst>
            </p:cNvPr>
            <p:cNvSpPr>
              <a:spLocks noChangeAspect="1"/>
            </p:cNvSpPr>
            <p:nvPr/>
          </p:nvSpPr>
          <p:spPr bwMode="auto">
            <a:xfrm>
              <a:off x="3558314" y="3848366"/>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1" name="Freeform: Shape 100">
              <a:extLst>
                <a:ext uri="{FF2B5EF4-FFF2-40B4-BE49-F238E27FC236}">
                  <a16:creationId xmlns:a16="http://schemas.microsoft.com/office/drawing/2014/main" id="{B215C2D1-1A88-490A-BEDC-95756BDFF970}"/>
                </a:ext>
              </a:extLst>
            </p:cNvPr>
            <p:cNvSpPr>
              <a:spLocks noChangeAspect="1"/>
            </p:cNvSpPr>
            <p:nvPr/>
          </p:nvSpPr>
          <p:spPr bwMode="auto">
            <a:xfrm>
              <a:off x="4259293" y="1753825"/>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2" name="Freeform: Shape 101">
              <a:extLst>
                <a:ext uri="{FF2B5EF4-FFF2-40B4-BE49-F238E27FC236}">
                  <a16:creationId xmlns:a16="http://schemas.microsoft.com/office/drawing/2014/main" id="{8E499C13-736C-47FC-AB0A-F9C92093F02F}"/>
                </a:ext>
              </a:extLst>
            </p:cNvPr>
            <p:cNvSpPr>
              <a:spLocks noChangeAspect="1"/>
            </p:cNvSpPr>
            <p:nvPr/>
          </p:nvSpPr>
          <p:spPr bwMode="auto">
            <a:xfrm>
              <a:off x="5601445" y="490261"/>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3" name="Freeform: Shape 102">
              <a:extLst>
                <a:ext uri="{FF2B5EF4-FFF2-40B4-BE49-F238E27FC236}">
                  <a16:creationId xmlns:a16="http://schemas.microsoft.com/office/drawing/2014/main" id="{BF665FF3-5826-42B9-B38C-A4D13B0E3405}"/>
                </a:ext>
              </a:extLst>
            </p:cNvPr>
            <p:cNvSpPr>
              <a:spLocks noChangeAspect="1"/>
            </p:cNvSpPr>
            <p:nvPr/>
          </p:nvSpPr>
          <p:spPr bwMode="auto">
            <a:xfrm>
              <a:off x="5418573" y="3253637"/>
              <a:ext cx="201208" cy="20116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4" name="Freeform: Shape 103">
              <a:extLst>
                <a:ext uri="{FF2B5EF4-FFF2-40B4-BE49-F238E27FC236}">
                  <a16:creationId xmlns:a16="http://schemas.microsoft.com/office/drawing/2014/main" id="{85FDA593-43ED-473D-8C83-418C0BE209C2}"/>
                </a:ext>
              </a:extLst>
            </p:cNvPr>
            <p:cNvSpPr>
              <a:spLocks noChangeAspect="1"/>
            </p:cNvSpPr>
            <p:nvPr/>
          </p:nvSpPr>
          <p:spPr bwMode="auto">
            <a:xfrm>
              <a:off x="4378542" y="3911652"/>
              <a:ext cx="210312" cy="21027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5" name="Freeform: Shape 104">
              <a:extLst>
                <a:ext uri="{FF2B5EF4-FFF2-40B4-BE49-F238E27FC236}">
                  <a16:creationId xmlns:a16="http://schemas.microsoft.com/office/drawing/2014/main" id="{3B960FE5-D19A-4604-81DB-1996CB408F4B}"/>
                </a:ext>
              </a:extLst>
            </p:cNvPr>
            <p:cNvSpPr>
              <a:spLocks noChangeAspect="1"/>
            </p:cNvSpPr>
            <p:nvPr/>
          </p:nvSpPr>
          <p:spPr bwMode="auto">
            <a:xfrm>
              <a:off x="5356654" y="509060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6" name="Freeform: Shape 105">
              <a:extLst>
                <a:ext uri="{FF2B5EF4-FFF2-40B4-BE49-F238E27FC236}">
                  <a16:creationId xmlns:a16="http://schemas.microsoft.com/office/drawing/2014/main" id="{A2E34F3E-11CC-44B9-99D1-515E1B804AA7}"/>
                </a:ext>
              </a:extLst>
            </p:cNvPr>
            <p:cNvSpPr>
              <a:spLocks noChangeAspect="1"/>
            </p:cNvSpPr>
            <p:nvPr/>
          </p:nvSpPr>
          <p:spPr bwMode="auto">
            <a:xfrm>
              <a:off x="6486136" y="30523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7" name="Freeform: Shape 106">
              <a:extLst>
                <a:ext uri="{FF2B5EF4-FFF2-40B4-BE49-F238E27FC236}">
                  <a16:creationId xmlns:a16="http://schemas.microsoft.com/office/drawing/2014/main" id="{1C51EAD7-4B56-439D-A668-1031451825D7}"/>
                </a:ext>
              </a:extLst>
            </p:cNvPr>
            <p:cNvSpPr>
              <a:spLocks noChangeAspect="1"/>
            </p:cNvSpPr>
            <p:nvPr/>
          </p:nvSpPr>
          <p:spPr bwMode="auto">
            <a:xfrm>
              <a:off x="4477629" y="598717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8" name="Freeform: Shape 107">
              <a:extLst>
                <a:ext uri="{FF2B5EF4-FFF2-40B4-BE49-F238E27FC236}">
                  <a16:creationId xmlns:a16="http://schemas.microsoft.com/office/drawing/2014/main" id="{3BDF1F73-D203-43B9-8107-FBE9F7B36CDC}"/>
                </a:ext>
              </a:extLst>
            </p:cNvPr>
            <p:cNvSpPr>
              <a:spLocks noChangeAspect="1"/>
            </p:cNvSpPr>
            <p:nvPr/>
          </p:nvSpPr>
          <p:spPr bwMode="auto">
            <a:xfrm>
              <a:off x="5457443" y="604153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9" name="Freeform: Shape 108">
              <a:extLst>
                <a:ext uri="{FF2B5EF4-FFF2-40B4-BE49-F238E27FC236}">
                  <a16:creationId xmlns:a16="http://schemas.microsoft.com/office/drawing/2014/main" id="{7A00375B-ED83-48B0-AE93-1E8994D6717E}"/>
                </a:ext>
              </a:extLst>
            </p:cNvPr>
            <p:cNvSpPr>
              <a:spLocks noChangeAspect="1"/>
            </p:cNvSpPr>
            <p:nvPr/>
          </p:nvSpPr>
          <p:spPr bwMode="auto">
            <a:xfrm>
              <a:off x="6024825" y="6071277"/>
              <a:ext cx="164625" cy="16459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0" name="Freeform: Shape 109">
              <a:extLst>
                <a:ext uri="{FF2B5EF4-FFF2-40B4-BE49-F238E27FC236}">
                  <a16:creationId xmlns:a16="http://schemas.microsoft.com/office/drawing/2014/main" id="{DEDBCF45-85D6-456B-A46D-B178A78F4775}"/>
                </a:ext>
              </a:extLst>
            </p:cNvPr>
            <p:cNvSpPr>
              <a:spLocks noChangeAspect="1"/>
            </p:cNvSpPr>
            <p:nvPr/>
          </p:nvSpPr>
          <p:spPr bwMode="auto">
            <a:xfrm>
              <a:off x="3413986" y="201218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1" name="Freeform: Shape 110">
              <a:extLst>
                <a:ext uri="{FF2B5EF4-FFF2-40B4-BE49-F238E27FC236}">
                  <a16:creationId xmlns:a16="http://schemas.microsoft.com/office/drawing/2014/main" id="{3FDB93B6-6F7C-4E3D-A3DA-D541CA79B311}"/>
                </a:ext>
              </a:extLst>
            </p:cNvPr>
            <p:cNvSpPr>
              <a:spLocks noChangeAspect="1"/>
            </p:cNvSpPr>
            <p:nvPr/>
          </p:nvSpPr>
          <p:spPr bwMode="auto">
            <a:xfrm>
              <a:off x="3678002" y="144769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2" name="Freeform: Shape 111">
              <a:extLst>
                <a:ext uri="{FF2B5EF4-FFF2-40B4-BE49-F238E27FC236}">
                  <a16:creationId xmlns:a16="http://schemas.microsoft.com/office/drawing/2014/main" id="{0ED66275-9A25-4771-9624-74F6FC0A3649}"/>
                </a:ext>
              </a:extLst>
            </p:cNvPr>
            <p:cNvSpPr>
              <a:spLocks noChangeAspect="1"/>
            </p:cNvSpPr>
            <p:nvPr/>
          </p:nvSpPr>
          <p:spPr bwMode="auto">
            <a:xfrm>
              <a:off x="7242381" y="303221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3" name="Freeform: Shape 112">
              <a:extLst>
                <a:ext uri="{FF2B5EF4-FFF2-40B4-BE49-F238E27FC236}">
                  <a16:creationId xmlns:a16="http://schemas.microsoft.com/office/drawing/2014/main" id="{C073FE46-E702-47B0-A62E-DD0F15C4EF7B}"/>
                </a:ext>
              </a:extLst>
            </p:cNvPr>
            <p:cNvSpPr>
              <a:spLocks noChangeAspect="1"/>
            </p:cNvSpPr>
            <p:nvPr/>
          </p:nvSpPr>
          <p:spPr bwMode="auto">
            <a:xfrm>
              <a:off x="5316908" y="530676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4" name="Freeform: Shape 113">
              <a:extLst>
                <a:ext uri="{FF2B5EF4-FFF2-40B4-BE49-F238E27FC236}">
                  <a16:creationId xmlns:a16="http://schemas.microsoft.com/office/drawing/2014/main" id="{9D64555B-70D1-4461-AB71-C9228DB4D7C4}"/>
                </a:ext>
              </a:extLst>
            </p:cNvPr>
            <p:cNvSpPr>
              <a:spLocks noChangeAspect="1"/>
            </p:cNvSpPr>
            <p:nvPr/>
          </p:nvSpPr>
          <p:spPr bwMode="auto">
            <a:xfrm>
              <a:off x="4509508" y="4625667"/>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5" name="Freeform: Shape 114">
              <a:extLst>
                <a:ext uri="{FF2B5EF4-FFF2-40B4-BE49-F238E27FC236}">
                  <a16:creationId xmlns:a16="http://schemas.microsoft.com/office/drawing/2014/main" id="{A71BBAAC-E72B-437D-AFA6-0B71EF4B5673}"/>
                </a:ext>
              </a:extLst>
            </p:cNvPr>
            <p:cNvSpPr>
              <a:spLocks noChangeAspect="1"/>
            </p:cNvSpPr>
            <p:nvPr/>
          </p:nvSpPr>
          <p:spPr bwMode="auto">
            <a:xfrm>
              <a:off x="5486256" y="3765833"/>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6" name="Freeform: Shape 115">
              <a:extLst>
                <a:ext uri="{FF2B5EF4-FFF2-40B4-BE49-F238E27FC236}">
                  <a16:creationId xmlns:a16="http://schemas.microsoft.com/office/drawing/2014/main" id="{6918DADA-4AD7-4E42-A7AB-A5896607841C}"/>
                </a:ext>
              </a:extLst>
            </p:cNvPr>
            <p:cNvSpPr>
              <a:spLocks noChangeAspect="1"/>
            </p:cNvSpPr>
            <p:nvPr/>
          </p:nvSpPr>
          <p:spPr bwMode="auto">
            <a:xfrm>
              <a:off x="3977752" y="259498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7" name="Freeform: Shape 116">
              <a:extLst>
                <a:ext uri="{FF2B5EF4-FFF2-40B4-BE49-F238E27FC236}">
                  <a16:creationId xmlns:a16="http://schemas.microsoft.com/office/drawing/2014/main" id="{DB071677-6650-4518-93FC-2EF5D759E938}"/>
                </a:ext>
              </a:extLst>
            </p:cNvPr>
            <p:cNvSpPr>
              <a:spLocks noChangeAspect="1"/>
            </p:cNvSpPr>
            <p:nvPr/>
          </p:nvSpPr>
          <p:spPr bwMode="auto">
            <a:xfrm>
              <a:off x="4030762" y="2096291"/>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8" name="Freeform: Shape 117">
              <a:extLst>
                <a:ext uri="{FF2B5EF4-FFF2-40B4-BE49-F238E27FC236}">
                  <a16:creationId xmlns:a16="http://schemas.microsoft.com/office/drawing/2014/main" id="{FE8656ED-1DE7-4A3E-9BD0-B049589CD17C}"/>
                </a:ext>
              </a:extLst>
            </p:cNvPr>
            <p:cNvSpPr>
              <a:spLocks noChangeAspect="1"/>
            </p:cNvSpPr>
            <p:nvPr/>
          </p:nvSpPr>
          <p:spPr bwMode="auto">
            <a:xfrm>
              <a:off x="5946547" y="5437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9" name="Freeform: Shape 118">
              <a:extLst>
                <a:ext uri="{FF2B5EF4-FFF2-40B4-BE49-F238E27FC236}">
                  <a16:creationId xmlns:a16="http://schemas.microsoft.com/office/drawing/2014/main" id="{A58A3E57-5B33-40C3-8532-9C71E6D5DA6B}"/>
                </a:ext>
              </a:extLst>
            </p:cNvPr>
            <p:cNvSpPr>
              <a:spLocks noChangeAspect="1"/>
            </p:cNvSpPr>
            <p:nvPr/>
          </p:nvSpPr>
          <p:spPr bwMode="auto">
            <a:xfrm>
              <a:off x="7464175" y="192693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0" name="Freeform: Shape 119">
              <a:extLst>
                <a:ext uri="{FF2B5EF4-FFF2-40B4-BE49-F238E27FC236}">
                  <a16:creationId xmlns:a16="http://schemas.microsoft.com/office/drawing/2014/main" id="{939C39D3-C60D-45A6-8CFD-0C3640FA7845}"/>
                </a:ext>
              </a:extLst>
            </p:cNvPr>
            <p:cNvSpPr>
              <a:spLocks noChangeAspect="1"/>
            </p:cNvSpPr>
            <p:nvPr/>
          </p:nvSpPr>
          <p:spPr bwMode="auto">
            <a:xfrm>
              <a:off x="7342799" y="1563491"/>
              <a:ext cx="182916" cy="18288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1" name="Freeform: Shape 120">
              <a:extLst>
                <a:ext uri="{FF2B5EF4-FFF2-40B4-BE49-F238E27FC236}">
                  <a16:creationId xmlns:a16="http://schemas.microsoft.com/office/drawing/2014/main" id="{D0F95EE7-4E74-4CFA-8684-2B64C005F124}"/>
                </a:ext>
              </a:extLst>
            </p:cNvPr>
            <p:cNvSpPr>
              <a:spLocks noChangeAspect="1"/>
            </p:cNvSpPr>
            <p:nvPr/>
          </p:nvSpPr>
          <p:spPr bwMode="auto">
            <a:xfrm>
              <a:off x="6966999" y="465897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2" name="Freeform: Shape 121">
              <a:extLst>
                <a:ext uri="{FF2B5EF4-FFF2-40B4-BE49-F238E27FC236}">
                  <a16:creationId xmlns:a16="http://schemas.microsoft.com/office/drawing/2014/main" id="{7B2657DE-CBFA-4783-8A55-BB6273BA6A31}"/>
                </a:ext>
              </a:extLst>
            </p:cNvPr>
            <p:cNvSpPr>
              <a:spLocks noChangeAspect="1"/>
            </p:cNvSpPr>
            <p:nvPr/>
          </p:nvSpPr>
          <p:spPr bwMode="auto">
            <a:xfrm>
              <a:off x="7689090" y="234498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3" name="Freeform: Shape 122">
              <a:extLst>
                <a:ext uri="{FF2B5EF4-FFF2-40B4-BE49-F238E27FC236}">
                  <a16:creationId xmlns:a16="http://schemas.microsoft.com/office/drawing/2014/main" id="{528E9EB2-1965-412B-ACCD-9B71C421D152}"/>
                </a:ext>
              </a:extLst>
            </p:cNvPr>
            <p:cNvSpPr>
              <a:spLocks noChangeAspect="1"/>
            </p:cNvSpPr>
            <p:nvPr/>
          </p:nvSpPr>
          <p:spPr bwMode="auto">
            <a:xfrm>
              <a:off x="7670420" y="33662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4" name="Freeform: Shape 123">
              <a:extLst>
                <a:ext uri="{FF2B5EF4-FFF2-40B4-BE49-F238E27FC236}">
                  <a16:creationId xmlns:a16="http://schemas.microsoft.com/office/drawing/2014/main" id="{7295DB3C-E3E1-4105-BE6F-36300A804324}"/>
                </a:ext>
              </a:extLst>
            </p:cNvPr>
            <p:cNvSpPr>
              <a:spLocks noChangeAspect="1"/>
            </p:cNvSpPr>
            <p:nvPr/>
          </p:nvSpPr>
          <p:spPr bwMode="auto">
            <a:xfrm>
              <a:off x="7199422" y="43018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5" name="Freeform: Shape 124">
              <a:extLst>
                <a:ext uri="{FF2B5EF4-FFF2-40B4-BE49-F238E27FC236}">
                  <a16:creationId xmlns:a16="http://schemas.microsoft.com/office/drawing/2014/main" id="{DD5D7BDC-0C73-4A28-9FF6-AE796CFA7A26}"/>
                </a:ext>
              </a:extLst>
            </p:cNvPr>
            <p:cNvSpPr>
              <a:spLocks noChangeAspect="1"/>
            </p:cNvSpPr>
            <p:nvPr/>
          </p:nvSpPr>
          <p:spPr bwMode="auto">
            <a:xfrm>
              <a:off x="6869260" y="49621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6" name="Freeform: Shape 125">
              <a:extLst>
                <a:ext uri="{FF2B5EF4-FFF2-40B4-BE49-F238E27FC236}">
                  <a16:creationId xmlns:a16="http://schemas.microsoft.com/office/drawing/2014/main" id="{9F02618C-3347-4177-960B-9558EC65D6B9}"/>
                </a:ext>
              </a:extLst>
            </p:cNvPr>
            <p:cNvSpPr>
              <a:spLocks noChangeAspect="1"/>
            </p:cNvSpPr>
            <p:nvPr/>
          </p:nvSpPr>
          <p:spPr bwMode="auto">
            <a:xfrm>
              <a:off x="6211582" y="606224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7" name="Freeform: Shape 126">
              <a:extLst>
                <a:ext uri="{FF2B5EF4-FFF2-40B4-BE49-F238E27FC236}">
                  <a16:creationId xmlns:a16="http://schemas.microsoft.com/office/drawing/2014/main" id="{85CD96F0-3794-4BB3-BE2D-757417CB621B}"/>
                </a:ext>
              </a:extLst>
            </p:cNvPr>
            <p:cNvSpPr>
              <a:spLocks noChangeAspect="1"/>
            </p:cNvSpPr>
            <p:nvPr/>
          </p:nvSpPr>
          <p:spPr bwMode="auto">
            <a:xfrm>
              <a:off x="4085946" y="491047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8" name="Freeform: Shape 127">
              <a:extLst>
                <a:ext uri="{FF2B5EF4-FFF2-40B4-BE49-F238E27FC236}">
                  <a16:creationId xmlns:a16="http://schemas.microsoft.com/office/drawing/2014/main" id="{6048CE59-5EDF-41DB-B42B-D6277D11A4CA}"/>
                </a:ext>
              </a:extLst>
            </p:cNvPr>
            <p:cNvSpPr>
              <a:spLocks noChangeAspect="1"/>
            </p:cNvSpPr>
            <p:nvPr/>
          </p:nvSpPr>
          <p:spPr bwMode="auto">
            <a:xfrm>
              <a:off x="3830641" y="440577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9" name="Freeform: Shape 128">
              <a:extLst>
                <a:ext uri="{FF2B5EF4-FFF2-40B4-BE49-F238E27FC236}">
                  <a16:creationId xmlns:a16="http://schemas.microsoft.com/office/drawing/2014/main" id="{0B609547-6F9B-4E9F-BC7D-8A51C3654A0A}"/>
                </a:ext>
              </a:extLst>
            </p:cNvPr>
            <p:cNvSpPr>
              <a:spLocks noChangeAspect="1"/>
            </p:cNvSpPr>
            <p:nvPr/>
          </p:nvSpPr>
          <p:spPr bwMode="auto">
            <a:xfrm>
              <a:off x="4350706" y="217534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0" name="Freeform: Shape 129">
              <a:extLst>
                <a:ext uri="{FF2B5EF4-FFF2-40B4-BE49-F238E27FC236}">
                  <a16:creationId xmlns:a16="http://schemas.microsoft.com/office/drawing/2014/main" id="{472DFC0D-F62F-415A-BC45-78358E3B1018}"/>
                </a:ext>
              </a:extLst>
            </p:cNvPr>
            <p:cNvSpPr>
              <a:spLocks noChangeAspect="1"/>
            </p:cNvSpPr>
            <p:nvPr/>
          </p:nvSpPr>
          <p:spPr bwMode="auto">
            <a:xfrm>
              <a:off x="5934020" y="18885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1" name="Freeform: Shape 130">
              <a:extLst>
                <a:ext uri="{FF2B5EF4-FFF2-40B4-BE49-F238E27FC236}">
                  <a16:creationId xmlns:a16="http://schemas.microsoft.com/office/drawing/2014/main" id="{91ADBA3A-849F-440E-BEE0-B5A54A2F01EF}"/>
                </a:ext>
              </a:extLst>
            </p:cNvPr>
            <p:cNvSpPr>
              <a:spLocks noChangeAspect="1"/>
            </p:cNvSpPr>
            <p:nvPr/>
          </p:nvSpPr>
          <p:spPr bwMode="auto">
            <a:xfrm>
              <a:off x="5190368" y="161066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2" name="Freeform: Shape 131">
              <a:extLst>
                <a:ext uri="{FF2B5EF4-FFF2-40B4-BE49-F238E27FC236}">
                  <a16:creationId xmlns:a16="http://schemas.microsoft.com/office/drawing/2014/main" id="{C51E317B-25D5-48A8-B69F-DCCA5FE38444}"/>
                </a:ext>
              </a:extLst>
            </p:cNvPr>
            <p:cNvSpPr>
              <a:spLocks noChangeAspect="1"/>
            </p:cNvSpPr>
            <p:nvPr/>
          </p:nvSpPr>
          <p:spPr bwMode="auto">
            <a:xfrm>
              <a:off x="5062556" y="520624"/>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3" name="Freeform: Shape 132">
              <a:extLst>
                <a:ext uri="{FF2B5EF4-FFF2-40B4-BE49-F238E27FC236}">
                  <a16:creationId xmlns:a16="http://schemas.microsoft.com/office/drawing/2014/main" id="{D7BB2245-1913-4102-979A-A688E6FABD12}"/>
                </a:ext>
              </a:extLst>
            </p:cNvPr>
            <p:cNvSpPr>
              <a:spLocks noChangeAspect="1"/>
            </p:cNvSpPr>
            <p:nvPr/>
          </p:nvSpPr>
          <p:spPr bwMode="auto">
            <a:xfrm>
              <a:off x="4711577" y="6323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4" name="Freeform: Shape 133">
              <a:extLst>
                <a:ext uri="{FF2B5EF4-FFF2-40B4-BE49-F238E27FC236}">
                  <a16:creationId xmlns:a16="http://schemas.microsoft.com/office/drawing/2014/main" id="{9D8062A8-04DE-4659-972E-08C7876E3DCF}"/>
                </a:ext>
              </a:extLst>
            </p:cNvPr>
            <p:cNvSpPr>
              <a:spLocks noChangeAspect="1"/>
            </p:cNvSpPr>
            <p:nvPr/>
          </p:nvSpPr>
          <p:spPr bwMode="auto">
            <a:xfrm>
              <a:off x="4478684" y="72997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5" name="Freeform: Shape 134">
              <a:extLst>
                <a:ext uri="{FF2B5EF4-FFF2-40B4-BE49-F238E27FC236}">
                  <a16:creationId xmlns:a16="http://schemas.microsoft.com/office/drawing/2014/main" id="{D1E92039-1C6A-4432-ABA2-0AA70E1503C8}"/>
                </a:ext>
              </a:extLst>
            </p:cNvPr>
            <p:cNvSpPr>
              <a:spLocks noChangeAspect="1"/>
            </p:cNvSpPr>
            <p:nvPr/>
          </p:nvSpPr>
          <p:spPr bwMode="auto">
            <a:xfrm>
              <a:off x="4030711" y="108047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6" name="Freeform: Shape 135">
              <a:extLst>
                <a:ext uri="{FF2B5EF4-FFF2-40B4-BE49-F238E27FC236}">
                  <a16:creationId xmlns:a16="http://schemas.microsoft.com/office/drawing/2014/main" id="{B4A49C6C-6804-4492-BC48-2AE7105CE4EA}"/>
                </a:ext>
              </a:extLst>
            </p:cNvPr>
            <p:cNvSpPr>
              <a:spLocks noChangeAspect="1"/>
            </p:cNvSpPr>
            <p:nvPr/>
          </p:nvSpPr>
          <p:spPr bwMode="auto">
            <a:xfrm>
              <a:off x="3299218" y="246332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7" name="Freeform: Shape 136">
              <a:extLst>
                <a:ext uri="{FF2B5EF4-FFF2-40B4-BE49-F238E27FC236}">
                  <a16:creationId xmlns:a16="http://schemas.microsoft.com/office/drawing/2014/main" id="{6593DEFD-D8E9-4A5B-A1BB-40E7A8991F1B}"/>
                </a:ext>
              </a:extLst>
            </p:cNvPr>
            <p:cNvSpPr>
              <a:spLocks noChangeAspect="1"/>
            </p:cNvSpPr>
            <p:nvPr/>
          </p:nvSpPr>
          <p:spPr bwMode="auto">
            <a:xfrm>
              <a:off x="6499445" y="37613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8" name="Freeform: Shape 137">
              <a:extLst>
                <a:ext uri="{FF2B5EF4-FFF2-40B4-BE49-F238E27FC236}">
                  <a16:creationId xmlns:a16="http://schemas.microsoft.com/office/drawing/2014/main" id="{D08A8431-5796-48B6-8C29-B713188C4C0A}"/>
                </a:ext>
              </a:extLst>
            </p:cNvPr>
            <p:cNvSpPr>
              <a:spLocks noChangeAspect="1"/>
            </p:cNvSpPr>
            <p:nvPr/>
          </p:nvSpPr>
          <p:spPr bwMode="auto">
            <a:xfrm>
              <a:off x="6934309" y="2739840"/>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9" name="Freeform: Shape 138">
              <a:extLst>
                <a:ext uri="{FF2B5EF4-FFF2-40B4-BE49-F238E27FC236}">
                  <a16:creationId xmlns:a16="http://schemas.microsoft.com/office/drawing/2014/main" id="{BA942995-2FAE-48DF-8E23-1076028D5441}"/>
                </a:ext>
              </a:extLst>
            </p:cNvPr>
            <p:cNvSpPr>
              <a:spLocks noChangeAspect="1"/>
            </p:cNvSpPr>
            <p:nvPr/>
          </p:nvSpPr>
          <p:spPr bwMode="auto">
            <a:xfrm>
              <a:off x="7752218" y="270884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0" name="Freeform: Shape 139">
              <a:extLst>
                <a:ext uri="{FF2B5EF4-FFF2-40B4-BE49-F238E27FC236}">
                  <a16:creationId xmlns:a16="http://schemas.microsoft.com/office/drawing/2014/main" id="{A6EF21D7-EA3A-4B58-8E09-883A9247AA4E}"/>
                </a:ext>
              </a:extLst>
            </p:cNvPr>
            <p:cNvSpPr>
              <a:spLocks noChangeAspect="1"/>
            </p:cNvSpPr>
            <p:nvPr/>
          </p:nvSpPr>
          <p:spPr bwMode="auto">
            <a:xfrm>
              <a:off x="6805745" y="14735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1" name="Freeform: Shape 140">
              <a:extLst>
                <a:ext uri="{FF2B5EF4-FFF2-40B4-BE49-F238E27FC236}">
                  <a16:creationId xmlns:a16="http://schemas.microsoft.com/office/drawing/2014/main" id="{4601C429-7D87-4BC4-8471-5EAB581224FD}"/>
                </a:ext>
              </a:extLst>
            </p:cNvPr>
            <p:cNvSpPr>
              <a:spLocks noChangeAspect="1"/>
            </p:cNvSpPr>
            <p:nvPr/>
          </p:nvSpPr>
          <p:spPr bwMode="auto">
            <a:xfrm>
              <a:off x="6646666" y="100472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2" name="Freeform: Shape 141">
              <a:extLst>
                <a:ext uri="{FF2B5EF4-FFF2-40B4-BE49-F238E27FC236}">
                  <a16:creationId xmlns:a16="http://schemas.microsoft.com/office/drawing/2014/main" id="{92F069C9-19B3-4EE9-A55A-C8D291CA2968}"/>
                </a:ext>
              </a:extLst>
            </p:cNvPr>
            <p:cNvSpPr>
              <a:spLocks noChangeAspect="1"/>
            </p:cNvSpPr>
            <p:nvPr/>
          </p:nvSpPr>
          <p:spPr bwMode="auto">
            <a:xfrm>
              <a:off x="6786432" y="91929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3" name="Freeform: Shape 142">
              <a:extLst>
                <a:ext uri="{FF2B5EF4-FFF2-40B4-BE49-F238E27FC236}">
                  <a16:creationId xmlns:a16="http://schemas.microsoft.com/office/drawing/2014/main" id="{F97CC63F-25F4-4D94-B787-9396E3DF56F7}"/>
                </a:ext>
              </a:extLst>
            </p:cNvPr>
            <p:cNvSpPr>
              <a:spLocks noChangeAspect="1"/>
            </p:cNvSpPr>
            <p:nvPr/>
          </p:nvSpPr>
          <p:spPr bwMode="auto">
            <a:xfrm>
              <a:off x="3265703" y="300425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4" name="Freeform: Shape 143">
              <a:extLst>
                <a:ext uri="{FF2B5EF4-FFF2-40B4-BE49-F238E27FC236}">
                  <a16:creationId xmlns:a16="http://schemas.microsoft.com/office/drawing/2014/main" id="{15C56127-5C30-40CD-91DE-4CD460B3CFAF}"/>
                </a:ext>
              </a:extLst>
            </p:cNvPr>
            <p:cNvSpPr>
              <a:spLocks noChangeAspect="1"/>
            </p:cNvSpPr>
            <p:nvPr/>
          </p:nvSpPr>
          <p:spPr bwMode="auto">
            <a:xfrm>
              <a:off x="5253957" y="408976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5" name="Freeform: Shape 144">
              <a:extLst>
                <a:ext uri="{FF2B5EF4-FFF2-40B4-BE49-F238E27FC236}">
                  <a16:creationId xmlns:a16="http://schemas.microsoft.com/office/drawing/2014/main" id="{32F213ED-F5C3-44C9-85E0-E0646B8B35A7}"/>
                </a:ext>
              </a:extLst>
            </p:cNvPr>
            <p:cNvSpPr>
              <a:spLocks noChangeAspect="1"/>
            </p:cNvSpPr>
            <p:nvPr/>
          </p:nvSpPr>
          <p:spPr bwMode="auto">
            <a:xfrm>
              <a:off x="6423648" y="404618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6" name="Freeform: Shape 145">
              <a:extLst>
                <a:ext uri="{FF2B5EF4-FFF2-40B4-BE49-F238E27FC236}">
                  <a16:creationId xmlns:a16="http://schemas.microsoft.com/office/drawing/2014/main" id="{23F46C9A-09FF-4EBF-86A2-DF6B2B4F274A}"/>
                </a:ext>
              </a:extLst>
            </p:cNvPr>
            <p:cNvSpPr>
              <a:spLocks noChangeAspect="1"/>
            </p:cNvSpPr>
            <p:nvPr/>
          </p:nvSpPr>
          <p:spPr bwMode="auto">
            <a:xfrm>
              <a:off x="6560950" y="437689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7" name="Freeform: Shape 146">
              <a:extLst>
                <a:ext uri="{FF2B5EF4-FFF2-40B4-BE49-F238E27FC236}">
                  <a16:creationId xmlns:a16="http://schemas.microsoft.com/office/drawing/2014/main" id="{2A8C8D7C-300C-4EB8-BE7B-3742AAFA4682}"/>
                </a:ext>
              </a:extLst>
            </p:cNvPr>
            <p:cNvSpPr>
              <a:spLocks noChangeAspect="1"/>
            </p:cNvSpPr>
            <p:nvPr/>
          </p:nvSpPr>
          <p:spPr bwMode="auto">
            <a:xfrm>
              <a:off x="4391651" y="37189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8" name="Freeform: Shape 147">
              <a:extLst>
                <a:ext uri="{FF2B5EF4-FFF2-40B4-BE49-F238E27FC236}">
                  <a16:creationId xmlns:a16="http://schemas.microsoft.com/office/drawing/2014/main" id="{A974475C-376B-4E96-ACE9-68B50F83CC42}"/>
                </a:ext>
              </a:extLst>
            </p:cNvPr>
            <p:cNvSpPr>
              <a:spLocks noChangeAspect="1"/>
            </p:cNvSpPr>
            <p:nvPr/>
          </p:nvSpPr>
          <p:spPr bwMode="auto">
            <a:xfrm>
              <a:off x="3882715" y="24306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9" name="Freeform: Shape 148">
              <a:extLst>
                <a:ext uri="{FF2B5EF4-FFF2-40B4-BE49-F238E27FC236}">
                  <a16:creationId xmlns:a16="http://schemas.microsoft.com/office/drawing/2014/main" id="{BF182AAA-57DE-4DDF-AD74-A5CA7E8873EF}"/>
                </a:ext>
              </a:extLst>
            </p:cNvPr>
            <p:cNvSpPr>
              <a:spLocks noChangeAspect="1"/>
            </p:cNvSpPr>
            <p:nvPr/>
          </p:nvSpPr>
          <p:spPr bwMode="auto">
            <a:xfrm>
              <a:off x="6773374" y="193185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0" name="Freeform: Shape 149">
              <a:extLst>
                <a:ext uri="{FF2B5EF4-FFF2-40B4-BE49-F238E27FC236}">
                  <a16:creationId xmlns:a16="http://schemas.microsoft.com/office/drawing/2014/main" id="{5FF3B98C-8CC4-44C2-AC02-1B65135AB225}"/>
                </a:ext>
              </a:extLst>
            </p:cNvPr>
            <p:cNvSpPr>
              <a:spLocks noChangeAspect="1"/>
            </p:cNvSpPr>
            <p:nvPr/>
          </p:nvSpPr>
          <p:spPr bwMode="auto">
            <a:xfrm>
              <a:off x="5977577" y="206858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1" name="Freeform: Shape 150">
              <a:extLst>
                <a:ext uri="{FF2B5EF4-FFF2-40B4-BE49-F238E27FC236}">
                  <a16:creationId xmlns:a16="http://schemas.microsoft.com/office/drawing/2014/main" id="{4C574838-EE3B-4CDE-AAEA-C3BC51DA9DF3}"/>
                </a:ext>
              </a:extLst>
            </p:cNvPr>
            <p:cNvSpPr>
              <a:spLocks noChangeAspect="1"/>
            </p:cNvSpPr>
            <p:nvPr/>
          </p:nvSpPr>
          <p:spPr bwMode="auto">
            <a:xfrm>
              <a:off x="6231336" y="548460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2" name="Freeform: Shape 151">
              <a:extLst>
                <a:ext uri="{FF2B5EF4-FFF2-40B4-BE49-F238E27FC236}">
                  <a16:creationId xmlns:a16="http://schemas.microsoft.com/office/drawing/2014/main" id="{6FA29969-A96E-4251-8863-AF8F11D26049}"/>
                </a:ext>
              </a:extLst>
            </p:cNvPr>
            <p:cNvSpPr>
              <a:spLocks noChangeAspect="1"/>
            </p:cNvSpPr>
            <p:nvPr/>
          </p:nvSpPr>
          <p:spPr bwMode="auto">
            <a:xfrm>
              <a:off x="5380934" y="553546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3" name="Freeform: Shape 152">
              <a:extLst>
                <a:ext uri="{FF2B5EF4-FFF2-40B4-BE49-F238E27FC236}">
                  <a16:creationId xmlns:a16="http://schemas.microsoft.com/office/drawing/2014/main" id="{5833A64E-E66D-4150-9D4C-940D060C18E8}"/>
                </a:ext>
              </a:extLst>
            </p:cNvPr>
            <p:cNvSpPr>
              <a:spLocks noChangeAspect="1"/>
            </p:cNvSpPr>
            <p:nvPr/>
          </p:nvSpPr>
          <p:spPr bwMode="auto">
            <a:xfrm>
              <a:off x="4903613" y="5027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4" name="Freeform: Shape 153">
              <a:extLst>
                <a:ext uri="{FF2B5EF4-FFF2-40B4-BE49-F238E27FC236}">
                  <a16:creationId xmlns:a16="http://schemas.microsoft.com/office/drawing/2014/main" id="{0DE20688-48EB-429D-BBDD-9795C0238AF2}"/>
                </a:ext>
              </a:extLst>
            </p:cNvPr>
            <p:cNvSpPr>
              <a:spLocks noChangeAspect="1"/>
            </p:cNvSpPr>
            <p:nvPr/>
          </p:nvSpPr>
          <p:spPr bwMode="auto">
            <a:xfrm>
              <a:off x="5031823" y="3088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grpSp>
      <p:sp>
        <p:nvSpPr>
          <p:cNvPr id="168" name="Freeform: Shape 167">
            <a:extLst>
              <a:ext uri="{FF2B5EF4-FFF2-40B4-BE49-F238E27FC236}">
                <a16:creationId xmlns:a16="http://schemas.microsoft.com/office/drawing/2014/main" id="{02556AA1-B134-4C0B-A521-983D0CEE4E1A}"/>
              </a:ext>
            </a:extLst>
          </p:cNvPr>
          <p:cNvSpPr/>
          <p:nvPr/>
        </p:nvSpPr>
        <p:spPr>
          <a:xfrm>
            <a:off x="5392068" y="3297199"/>
            <a:ext cx="4192258" cy="3099560"/>
          </a:xfrm>
          <a:custGeom>
            <a:avLst/>
            <a:gdLst>
              <a:gd name="connsiteX0" fmla="*/ 2822 w 4192258"/>
              <a:gd name="connsiteY0" fmla="*/ 0 h 3099560"/>
              <a:gd name="connsiteX1" fmla="*/ 96571 w 4192258"/>
              <a:gd name="connsiteY1" fmla="*/ 0 h 3099560"/>
              <a:gd name="connsiteX2" fmla="*/ 90195 w 4192258"/>
              <a:gd name="connsiteY2" fmla="*/ 63246 h 3099560"/>
              <a:gd name="connsiteX3" fmla="*/ 90195 w 4192258"/>
              <a:gd name="connsiteY3" fmla="*/ 1822607 h 3099560"/>
              <a:gd name="connsiteX4" fmla="*/ 88987 w 4192258"/>
              <a:gd name="connsiteY4" fmla="*/ 1834584 h 3099560"/>
              <a:gd name="connsiteX5" fmla="*/ 88987 w 4192258"/>
              <a:gd name="connsiteY5" fmla="*/ 2785343 h 3099560"/>
              <a:gd name="connsiteX6" fmla="*/ 326685 w 4192258"/>
              <a:gd name="connsiteY6" fmla="*/ 3023041 h 3099560"/>
              <a:gd name="connsiteX7" fmla="*/ 3873442 w 4192258"/>
              <a:gd name="connsiteY7" fmla="*/ 3023041 h 3099560"/>
              <a:gd name="connsiteX8" fmla="*/ 4111140 w 4192258"/>
              <a:gd name="connsiteY8" fmla="*/ 2785343 h 3099560"/>
              <a:gd name="connsiteX9" fmla="*/ 4111140 w 4192258"/>
              <a:gd name="connsiteY9" fmla="*/ 1988877 h 3099560"/>
              <a:gd name="connsiteX10" fmla="*/ 4112347 w 4192258"/>
              <a:gd name="connsiteY10" fmla="*/ 1976900 h 3099560"/>
              <a:gd name="connsiteX11" fmla="*/ 4112347 w 4192258"/>
              <a:gd name="connsiteY11" fmla="*/ 1937796 h 3099560"/>
              <a:gd name="connsiteX12" fmla="*/ 4192258 w 4192258"/>
              <a:gd name="connsiteY12" fmla="*/ 1937796 h 3099560"/>
              <a:gd name="connsiteX13" fmla="*/ 4192258 w 4192258"/>
              <a:gd name="connsiteY13" fmla="*/ 2009503 h 3099560"/>
              <a:gd name="connsiteX14" fmla="*/ 4191000 w 4192258"/>
              <a:gd name="connsiteY14" fmla="*/ 2021982 h 3099560"/>
              <a:gd name="connsiteX15" fmla="*/ 4191000 w 4192258"/>
              <a:gd name="connsiteY15" fmla="*/ 2851884 h 3099560"/>
              <a:gd name="connsiteX16" fmla="*/ 3943324 w 4192258"/>
              <a:gd name="connsiteY16" fmla="*/ 3099560 h 3099560"/>
              <a:gd name="connsiteX17" fmla="*/ 247676 w 4192258"/>
              <a:gd name="connsiteY17" fmla="*/ 3099560 h 3099560"/>
              <a:gd name="connsiteX18" fmla="*/ 0 w 4192258"/>
              <a:gd name="connsiteY18" fmla="*/ 2851884 h 3099560"/>
              <a:gd name="connsiteX19" fmla="*/ 0 w 4192258"/>
              <a:gd name="connsiteY19" fmla="*/ 1861212 h 3099560"/>
              <a:gd name="connsiteX20" fmla="*/ 1258 w 4192258"/>
              <a:gd name="connsiteY20" fmla="*/ 1848733 h 3099560"/>
              <a:gd name="connsiteX21" fmla="*/ 1258 w 4192258"/>
              <a:gd name="connsiteY21" fmla="*/ 15515 h 3099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192258" h="3099560">
                <a:moveTo>
                  <a:pt x="2822" y="0"/>
                </a:moveTo>
                <a:lnTo>
                  <a:pt x="96571" y="0"/>
                </a:lnTo>
                <a:lnTo>
                  <a:pt x="90195" y="63246"/>
                </a:lnTo>
                <a:lnTo>
                  <a:pt x="90195" y="1822607"/>
                </a:lnTo>
                <a:lnTo>
                  <a:pt x="88987" y="1834584"/>
                </a:lnTo>
                <a:lnTo>
                  <a:pt x="88987" y="2785343"/>
                </a:lnTo>
                <a:cubicBezTo>
                  <a:pt x="88987" y="2916621"/>
                  <a:pt x="195408" y="3023041"/>
                  <a:pt x="326685" y="3023041"/>
                </a:cubicBezTo>
                <a:lnTo>
                  <a:pt x="3873442" y="3023041"/>
                </a:lnTo>
                <a:cubicBezTo>
                  <a:pt x="4004719" y="3023041"/>
                  <a:pt x="4111140" y="2916621"/>
                  <a:pt x="4111140" y="2785343"/>
                </a:cubicBezTo>
                <a:lnTo>
                  <a:pt x="4111140" y="1988877"/>
                </a:lnTo>
                <a:lnTo>
                  <a:pt x="4112347" y="1976900"/>
                </a:lnTo>
                <a:lnTo>
                  <a:pt x="4112347" y="1937796"/>
                </a:lnTo>
                <a:lnTo>
                  <a:pt x="4192258" y="1937796"/>
                </a:lnTo>
                <a:lnTo>
                  <a:pt x="4192258" y="2009503"/>
                </a:lnTo>
                <a:lnTo>
                  <a:pt x="4191000" y="2021982"/>
                </a:lnTo>
                <a:lnTo>
                  <a:pt x="4191000" y="2851884"/>
                </a:lnTo>
                <a:cubicBezTo>
                  <a:pt x="4191000" y="2988672"/>
                  <a:pt x="4080112" y="3099560"/>
                  <a:pt x="3943324" y="3099560"/>
                </a:cubicBezTo>
                <a:lnTo>
                  <a:pt x="247676" y="3099560"/>
                </a:lnTo>
                <a:cubicBezTo>
                  <a:pt x="110888" y="3099560"/>
                  <a:pt x="0" y="2988672"/>
                  <a:pt x="0" y="2851884"/>
                </a:cubicBezTo>
                <a:lnTo>
                  <a:pt x="0" y="1861212"/>
                </a:lnTo>
                <a:lnTo>
                  <a:pt x="1258" y="1848733"/>
                </a:lnTo>
                <a:lnTo>
                  <a:pt x="1258" y="15515"/>
                </a:ln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5" name="Group 154">
            <a:extLst>
              <a:ext uri="{FF2B5EF4-FFF2-40B4-BE49-F238E27FC236}">
                <a16:creationId xmlns:a16="http://schemas.microsoft.com/office/drawing/2014/main" id="{DD6CBDBF-6BD6-48C1-83C8-491A8485D6FA}"/>
              </a:ext>
            </a:extLst>
          </p:cNvPr>
          <p:cNvGrpSpPr/>
          <p:nvPr/>
        </p:nvGrpSpPr>
        <p:grpSpPr>
          <a:xfrm>
            <a:off x="9038981" y="4363378"/>
            <a:ext cx="1097280" cy="907386"/>
            <a:chOff x="5555195" y="5512986"/>
            <a:chExt cx="1097280" cy="907386"/>
          </a:xfrm>
          <a:solidFill>
            <a:schemeClr val="bg2">
              <a:lumMod val="50000"/>
            </a:schemeClr>
          </a:solidFill>
        </p:grpSpPr>
        <p:sp>
          <p:nvSpPr>
            <p:cNvPr id="156" name="Freeform: Shape 155">
              <a:extLst>
                <a:ext uri="{FF2B5EF4-FFF2-40B4-BE49-F238E27FC236}">
                  <a16:creationId xmlns:a16="http://schemas.microsoft.com/office/drawing/2014/main" id="{21E6AD18-FC20-4029-9EEC-352C5935C7EA}"/>
                </a:ext>
              </a:extLst>
            </p:cNvPr>
            <p:cNvSpPr>
              <a:spLocks noChangeAspect="1"/>
            </p:cNvSpPr>
            <p:nvPr/>
          </p:nvSpPr>
          <p:spPr>
            <a:xfrm>
              <a:off x="5555195" y="551298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Freeform: Shape 156">
              <a:extLst>
                <a:ext uri="{FF2B5EF4-FFF2-40B4-BE49-F238E27FC236}">
                  <a16:creationId xmlns:a16="http://schemas.microsoft.com/office/drawing/2014/main" id="{1AB52969-F53F-4DD2-A301-173DC5830205}"/>
                </a:ext>
              </a:extLst>
            </p:cNvPr>
            <p:cNvSpPr>
              <a:spLocks noChangeAspect="1"/>
            </p:cNvSpPr>
            <p:nvPr/>
          </p:nvSpPr>
          <p:spPr>
            <a:xfrm>
              <a:off x="5555195" y="577925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Freeform: Shape 157">
              <a:extLst>
                <a:ext uri="{FF2B5EF4-FFF2-40B4-BE49-F238E27FC236}">
                  <a16:creationId xmlns:a16="http://schemas.microsoft.com/office/drawing/2014/main" id="{DD0CBB0B-3F5A-4007-B608-61F2D902CD14}"/>
                </a:ext>
              </a:extLst>
            </p:cNvPr>
            <p:cNvSpPr>
              <a:spLocks noChangeAspect="1"/>
            </p:cNvSpPr>
            <p:nvPr/>
          </p:nvSpPr>
          <p:spPr>
            <a:xfrm>
              <a:off x="5727454" y="6299568"/>
              <a:ext cx="731520" cy="120804"/>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Freeform: Shape 158">
              <a:extLst>
                <a:ext uri="{FF2B5EF4-FFF2-40B4-BE49-F238E27FC236}">
                  <a16:creationId xmlns:a16="http://schemas.microsoft.com/office/drawing/2014/main" id="{93A203EF-1DC7-4353-9A0A-41BE4E3E88E1}"/>
                </a:ext>
              </a:extLst>
            </p:cNvPr>
            <p:cNvSpPr>
              <a:spLocks noChangeAspect="1"/>
            </p:cNvSpPr>
            <p:nvPr/>
          </p:nvSpPr>
          <p:spPr>
            <a:xfrm>
              <a:off x="5555195" y="6039412"/>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1" name="Freeform: Shape 170">
            <a:extLst>
              <a:ext uri="{FF2B5EF4-FFF2-40B4-BE49-F238E27FC236}">
                <a16:creationId xmlns:a16="http://schemas.microsoft.com/office/drawing/2014/main" id="{894B0508-B69D-4068-A782-06F48D906B19}"/>
              </a:ext>
            </a:extLst>
          </p:cNvPr>
          <p:cNvSpPr/>
          <p:nvPr/>
        </p:nvSpPr>
        <p:spPr>
          <a:xfrm>
            <a:off x="990600" y="2209800"/>
            <a:ext cx="5181600" cy="1189773"/>
          </a:xfrm>
          <a:custGeom>
            <a:avLst/>
            <a:gdLst>
              <a:gd name="connsiteX0" fmla="*/ 88902 w 5181600"/>
              <a:gd name="connsiteY0" fmla="*/ 0 h 1189773"/>
              <a:gd name="connsiteX1" fmla="*/ 350699 w 5181600"/>
              <a:gd name="connsiteY1" fmla="*/ 0 h 1189773"/>
              <a:gd name="connsiteX2" fmla="*/ 444498 w 5181600"/>
              <a:gd name="connsiteY2" fmla="*/ 0 h 1189773"/>
              <a:gd name="connsiteX3" fmla="*/ 4737102 w 5181600"/>
              <a:gd name="connsiteY3" fmla="*/ 0 h 1189773"/>
              <a:gd name="connsiteX4" fmla="*/ 4785451 w 5181600"/>
              <a:gd name="connsiteY4" fmla="*/ 0 h 1189773"/>
              <a:gd name="connsiteX5" fmla="*/ 5092698 w 5181600"/>
              <a:gd name="connsiteY5" fmla="*/ 0 h 1189773"/>
              <a:gd name="connsiteX6" fmla="*/ 5181600 w 5181600"/>
              <a:gd name="connsiteY6" fmla="*/ 88902 h 1189773"/>
              <a:gd name="connsiteX7" fmla="*/ 5181600 w 5181600"/>
              <a:gd name="connsiteY7" fmla="*/ 1100871 h 1189773"/>
              <a:gd name="connsiteX8" fmla="*/ 5092698 w 5181600"/>
              <a:gd name="connsiteY8" fmla="*/ 1189773 h 1189773"/>
              <a:gd name="connsiteX9" fmla="*/ 4785451 w 5181600"/>
              <a:gd name="connsiteY9" fmla="*/ 1189773 h 1189773"/>
              <a:gd name="connsiteX10" fmla="*/ 4737102 w 5181600"/>
              <a:gd name="connsiteY10" fmla="*/ 1189773 h 1189773"/>
              <a:gd name="connsiteX11" fmla="*/ 444498 w 5181600"/>
              <a:gd name="connsiteY11" fmla="*/ 1189773 h 1189773"/>
              <a:gd name="connsiteX12" fmla="*/ 350699 w 5181600"/>
              <a:gd name="connsiteY12" fmla="*/ 1189773 h 1189773"/>
              <a:gd name="connsiteX13" fmla="*/ 88902 w 5181600"/>
              <a:gd name="connsiteY13" fmla="*/ 1189773 h 1189773"/>
              <a:gd name="connsiteX14" fmla="*/ 0 w 5181600"/>
              <a:gd name="connsiteY14" fmla="*/ 1100871 h 1189773"/>
              <a:gd name="connsiteX15" fmla="*/ 0 w 5181600"/>
              <a:gd name="connsiteY15" fmla="*/ 88902 h 1189773"/>
              <a:gd name="connsiteX16" fmla="*/ 88902 w 5181600"/>
              <a:gd name="connsiteY16" fmla="*/ 0 h 118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81600" h="1189773">
                <a:moveTo>
                  <a:pt x="88902" y="0"/>
                </a:moveTo>
                <a:lnTo>
                  <a:pt x="350699" y="0"/>
                </a:lnTo>
                <a:lnTo>
                  <a:pt x="444498" y="0"/>
                </a:lnTo>
                <a:lnTo>
                  <a:pt x="4737102" y="0"/>
                </a:lnTo>
                <a:lnTo>
                  <a:pt x="4785451" y="0"/>
                </a:lnTo>
                <a:lnTo>
                  <a:pt x="5092698" y="0"/>
                </a:lnTo>
                <a:cubicBezTo>
                  <a:pt x="5141797" y="0"/>
                  <a:pt x="5181600" y="39803"/>
                  <a:pt x="5181600" y="88902"/>
                </a:cubicBezTo>
                <a:lnTo>
                  <a:pt x="5181600" y="1100871"/>
                </a:lnTo>
                <a:cubicBezTo>
                  <a:pt x="5181600" y="1149970"/>
                  <a:pt x="5141797" y="1189773"/>
                  <a:pt x="5092698" y="1189773"/>
                </a:cubicBezTo>
                <a:lnTo>
                  <a:pt x="4785451" y="1189773"/>
                </a:lnTo>
                <a:lnTo>
                  <a:pt x="4737102" y="1189773"/>
                </a:lnTo>
                <a:lnTo>
                  <a:pt x="444498" y="1189773"/>
                </a:lnTo>
                <a:lnTo>
                  <a:pt x="350699" y="1189773"/>
                </a:lnTo>
                <a:lnTo>
                  <a:pt x="88902" y="1189773"/>
                </a:lnTo>
                <a:cubicBezTo>
                  <a:pt x="39803" y="1189773"/>
                  <a:pt x="0" y="1149970"/>
                  <a:pt x="0" y="1100871"/>
                </a:cubicBezTo>
                <a:lnTo>
                  <a:pt x="0" y="88902"/>
                </a:lnTo>
                <a:cubicBezTo>
                  <a:pt x="0" y="39803"/>
                  <a:pt x="39803" y="0"/>
                  <a:pt x="88902"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2" name="Group 171">
            <a:extLst>
              <a:ext uri="{FF2B5EF4-FFF2-40B4-BE49-F238E27FC236}">
                <a16:creationId xmlns:a16="http://schemas.microsoft.com/office/drawing/2014/main" id="{7D9CB7F7-C56B-4156-BFCC-F3B1A1A4058E}"/>
              </a:ext>
            </a:extLst>
          </p:cNvPr>
          <p:cNvGrpSpPr/>
          <p:nvPr/>
        </p:nvGrpSpPr>
        <p:grpSpPr>
          <a:xfrm>
            <a:off x="1194490" y="2410263"/>
            <a:ext cx="838200" cy="762000"/>
            <a:chOff x="5181600" y="3429000"/>
            <a:chExt cx="838200" cy="762000"/>
          </a:xfrm>
        </p:grpSpPr>
        <p:sp>
          <p:nvSpPr>
            <p:cNvPr id="173" name="Rectangle 172">
              <a:extLst>
                <a:ext uri="{FF2B5EF4-FFF2-40B4-BE49-F238E27FC236}">
                  <a16:creationId xmlns:a16="http://schemas.microsoft.com/office/drawing/2014/main" id="{DCC39393-BBE3-4585-B661-9380A1094E52}"/>
                </a:ext>
              </a:extLst>
            </p:cNvPr>
            <p:cNvSpPr/>
            <p:nvPr/>
          </p:nvSpPr>
          <p:spPr>
            <a:xfrm>
              <a:off x="5181600" y="3429000"/>
              <a:ext cx="838200" cy="762000"/>
            </a:xfrm>
            <a:prstGeom prst="rect">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TextBox 173">
              <a:extLst>
                <a:ext uri="{FF2B5EF4-FFF2-40B4-BE49-F238E27FC236}">
                  <a16:creationId xmlns:a16="http://schemas.microsoft.com/office/drawing/2014/main" id="{7382CD24-D362-400C-B52C-585A6C9A757C}"/>
                </a:ext>
              </a:extLst>
            </p:cNvPr>
            <p:cNvSpPr txBox="1"/>
            <p:nvPr/>
          </p:nvSpPr>
          <p:spPr>
            <a:xfrm>
              <a:off x="5309957" y="3479617"/>
              <a:ext cx="548640" cy="594360"/>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01</a:t>
              </a:r>
            </a:p>
            <a:p>
              <a:pPr algn="ctr"/>
              <a:r>
                <a:rPr lang="en-US" sz="800" b="1" dirty="0">
                  <a:solidFill>
                    <a:srgbClr val="3C3C3C"/>
                  </a:solidFill>
                </a:rPr>
                <a:t>OPTION</a:t>
              </a:r>
            </a:p>
          </p:txBody>
        </p:sp>
      </p:grpSp>
      <p:sp>
        <p:nvSpPr>
          <p:cNvPr id="175" name="TextBox 174">
            <a:extLst>
              <a:ext uri="{FF2B5EF4-FFF2-40B4-BE49-F238E27FC236}">
                <a16:creationId xmlns:a16="http://schemas.microsoft.com/office/drawing/2014/main" id="{9B8A2435-41DD-4F42-A65D-065511CC7150}"/>
              </a:ext>
            </a:extLst>
          </p:cNvPr>
          <p:cNvSpPr txBox="1"/>
          <p:nvPr/>
        </p:nvSpPr>
        <p:spPr>
          <a:xfrm>
            <a:off x="2142810" y="2354508"/>
            <a:ext cx="3741823" cy="975652"/>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76" name="Freeform: Shape 175">
            <a:extLst>
              <a:ext uri="{FF2B5EF4-FFF2-40B4-BE49-F238E27FC236}">
                <a16:creationId xmlns:a16="http://schemas.microsoft.com/office/drawing/2014/main" id="{5FABB2A4-7784-46D2-BF6C-DD224373CE5E}"/>
              </a:ext>
            </a:extLst>
          </p:cNvPr>
          <p:cNvSpPr/>
          <p:nvPr/>
        </p:nvSpPr>
        <p:spPr>
          <a:xfrm>
            <a:off x="1006766" y="3550340"/>
            <a:ext cx="5181600" cy="1189773"/>
          </a:xfrm>
          <a:custGeom>
            <a:avLst/>
            <a:gdLst>
              <a:gd name="connsiteX0" fmla="*/ 88902 w 5181600"/>
              <a:gd name="connsiteY0" fmla="*/ 0 h 1189773"/>
              <a:gd name="connsiteX1" fmla="*/ 350699 w 5181600"/>
              <a:gd name="connsiteY1" fmla="*/ 0 h 1189773"/>
              <a:gd name="connsiteX2" fmla="*/ 444498 w 5181600"/>
              <a:gd name="connsiteY2" fmla="*/ 0 h 1189773"/>
              <a:gd name="connsiteX3" fmla="*/ 4737102 w 5181600"/>
              <a:gd name="connsiteY3" fmla="*/ 0 h 1189773"/>
              <a:gd name="connsiteX4" fmla="*/ 4785451 w 5181600"/>
              <a:gd name="connsiteY4" fmla="*/ 0 h 1189773"/>
              <a:gd name="connsiteX5" fmla="*/ 5092698 w 5181600"/>
              <a:gd name="connsiteY5" fmla="*/ 0 h 1189773"/>
              <a:gd name="connsiteX6" fmla="*/ 5181600 w 5181600"/>
              <a:gd name="connsiteY6" fmla="*/ 88902 h 1189773"/>
              <a:gd name="connsiteX7" fmla="*/ 5181600 w 5181600"/>
              <a:gd name="connsiteY7" fmla="*/ 1100871 h 1189773"/>
              <a:gd name="connsiteX8" fmla="*/ 5092698 w 5181600"/>
              <a:gd name="connsiteY8" fmla="*/ 1189773 h 1189773"/>
              <a:gd name="connsiteX9" fmla="*/ 4785451 w 5181600"/>
              <a:gd name="connsiteY9" fmla="*/ 1189773 h 1189773"/>
              <a:gd name="connsiteX10" fmla="*/ 4737102 w 5181600"/>
              <a:gd name="connsiteY10" fmla="*/ 1189773 h 1189773"/>
              <a:gd name="connsiteX11" fmla="*/ 444498 w 5181600"/>
              <a:gd name="connsiteY11" fmla="*/ 1189773 h 1189773"/>
              <a:gd name="connsiteX12" fmla="*/ 350699 w 5181600"/>
              <a:gd name="connsiteY12" fmla="*/ 1189773 h 1189773"/>
              <a:gd name="connsiteX13" fmla="*/ 88902 w 5181600"/>
              <a:gd name="connsiteY13" fmla="*/ 1189773 h 1189773"/>
              <a:gd name="connsiteX14" fmla="*/ 0 w 5181600"/>
              <a:gd name="connsiteY14" fmla="*/ 1100871 h 1189773"/>
              <a:gd name="connsiteX15" fmla="*/ 0 w 5181600"/>
              <a:gd name="connsiteY15" fmla="*/ 88902 h 1189773"/>
              <a:gd name="connsiteX16" fmla="*/ 88902 w 5181600"/>
              <a:gd name="connsiteY16" fmla="*/ 0 h 118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81600" h="1189773">
                <a:moveTo>
                  <a:pt x="88902" y="0"/>
                </a:moveTo>
                <a:lnTo>
                  <a:pt x="350699" y="0"/>
                </a:lnTo>
                <a:lnTo>
                  <a:pt x="444498" y="0"/>
                </a:lnTo>
                <a:lnTo>
                  <a:pt x="4737102" y="0"/>
                </a:lnTo>
                <a:lnTo>
                  <a:pt x="4785451" y="0"/>
                </a:lnTo>
                <a:lnTo>
                  <a:pt x="5092698" y="0"/>
                </a:lnTo>
                <a:cubicBezTo>
                  <a:pt x="5141797" y="0"/>
                  <a:pt x="5181600" y="39803"/>
                  <a:pt x="5181600" y="88902"/>
                </a:cubicBezTo>
                <a:lnTo>
                  <a:pt x="5181600" y="1100871"/>
                </a:lnTo>
                <a:cubicBezTo>
                  <a:pt x="5181600" y="1149970"/>
                  <a:pt x="5141797" y="1189773"/>
                  <a:pt x="5092698" y="1189773"/>
                </a:cubicBezTo>
                <a:lnTo>
                  <a:pt x="4785451" y="1189773"/>
                </a:lnTo>
                <a:lnTo>
                  <a:pt x="4737102" y="1189773"/>
                </a:lnTo>
                <a:lnTo>
                  <a:pt x="444498" y="1189773"/>
                </a:lnTo>
                <a:lnTo>
                  <a:pt x="350699" y="1189773"/>
                </a:lnTo>
                <a:lnTo>
                  <a:pt x="88902" y="1189773"/>
                </a:lnTo>
                <a:cubicBezTo>
                  <a:pt x="39803" y="1189773"/>
                  <a:pt x="0" y="1149970"/>
                  <a:pt x="0" y="1100871"/>
                </a:cubicBezTo>
                <a:lnTo>
                  <a:pt x="0" y="88902"/>
                </a:lnTo>
                <a:cubicBezTo>
                  <a:pt x="0" y="39803"/>
                  <a:pt x="39803" y="0"/>
                  <a:pt x="88902"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7" name="Group 176">
            <a:extLst>
              <a:ext uri="{FF2B5EF4-FFF2-40B4-BE49-F238E27FC236}">
                <a16:creationId xmlns:a16="http://schemas.microsoft.com/office/drawing/2014/main" id="{A7FEDFA7-9A59-4EA7-88C4-A8ADDFCECFD6}"/>
              </a:ext>
            </a:extLst>
          </p:cNvPr>
          <p:cNvGrpSpPr/>
          <p:nvPr/>
        </p:nvGrpSpPr>
        <p:grpSpPr>
          <a:xfrm>
            <a:off x="1210656" y="3750803"/>
            <a:ext cx="838200" cy="762000"/>
            <a:chOff x="5181600" y="3429000"/>
            <a:chExt cx="838200" cy="762000"/>
          </a:xfrm>
        </p:grpSpPr>
        <p:sp>
          <p:nvSpPr>
            <p:cNvPr id="178" name="Rectangle 177">
              <a:extLst>
                <a:ext uri="{FF2B5EF4-FFF2-40B4-BE49-F238E27FC236}">
                  <a16:creationId xmlns:a16="http://schemas.microsoft.com/office/drawing/2014/main" id="{94DD4F3F-474F-4373-997F-48CDFD80DDB8}"/>
                </a:ext>
              </a:extLst>
            </p:cNvPr>
            <p:cNvSpPr/>
            <p:nvPr/>
          </p:nvSpPr>
          <p:spPr>
            <a:xfrm>
              <a:off x="5181600" y="3429000"/>
              <a:ext cx="838200" cy="762000"/>
            </a:xfrm>
            <a:prstGeom prst="rect">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TextBox 178">
              <a:extLst>
                <a:ext uri="{FF2B5EF4-FFF2-40B4-BE49-F238E27FC236}">
                  <a16:creationId xmlns:a16="http://schemas.microsoft.com/office/drawing/2014/main" id="{2D170480-43F1-49E8-9022-61A1AB3F1DDA}"/>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02</a:t>
              </a:r>
            </a:p>
            <a:p>
              <a:pPr algn="ctr"/>
              <a:r>
                <a:rPr lang="en-US" sz="800" b="1" dirty="0">
                  <a:solidFill>
                    <a:srgbClr val="3C3C3C"/>
                  </a:solidFill>
                </a:rPr>
                <a:t>OPTION</a:t>
              </a:r>
            </a:p>
          </p:txBody>
        </p:sp>
      </p:grpSp>
      <p:sp>
        <p:nvSpPr>
          <p:cNvPr id="180" name="TextBox 179">
            <a:extLst>
              <a:ext uri="{FF2B5EF4-FFF2-40B4-BE49-F238E27FC236}">
                <a16:creationId xmlns:a16="http://schemas.microsoft.com/office/drawing/2014/main" id="{B7A8E98E-5EFF-41AC-9AF1-8658118D82C3}"/>
              </a:ext>
            </a:extLst>
          </p:cNvPr>
          <p:cNvSpPr txBox="1"/>
          <p:nvPr/>
        </p:nvSpPr>
        <p:spPr>
          <a:xfrm>
            <a:off x="2158976" y="3695048"/>
            <a:ext cx="3741823" cy="975652"/>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81" name="Freeform: Shape 180">
            <a:extLst>
              <a:ext uri="{FF2B5EF4-FFF2-40B4-BE49-F238E27FC236}">
                <a16:creationId xmlns:a16="http://schemas.microsoft.com/office/drawing/2014/main" id="{29B93BFC-F400-4211-AA5B-DEAA8C476167}"/>
              </a:ext>
            </a:extLst>
          </p:cNvPr>
          <p:cNvSpPr/>
          <p:nvPr/>
        </p:nvSpPr>
        <p:spPr>
          <a:xfrm>
            <a:off x="989362" y="4889804"/>
            <a:ext cx="5181600" cy="1189773"/>
          </a:xfrm>
          <a:custGeom>
            <a:avLst/>
            <a:gdLst>
              <a:gd name="connsiteX0" fmla="*/ 88902 w 5181600"/>
              <a:gd name="connsiteY0" fmla="*/ 0 h 1189773"/>
              <a:gd name="connsiteX1" fmla="*/ 350699 w 5181600"/>
              <a:gd name="connsiteY1" fmla="*/ 0 h 1189773"/>
              <a:gd name="connsiteX2" fmla="*/ 444498 w 5181600"/>
              <a:gd name="connsiteY2" fmla="*/ 0 h 1189773"/>
              <a:gd name="connsiteX3" fmla="*/ 4737102 w 5181600"/>
              <a:gd name="connsiteY3" fmla="*/ 0 h 1189773"/>
              <a:gd name="connsiteX4" fmla="*/ 4785451 w 5181600"/>
              <a:gd name="connsiteY4" fmla="*/ 0 h 1189773"/>
              <a:gd name="connsiteX5" fmla="*/ 5092698 w 5181600"/>
              <a:gd name="connsiteY5" fmla="*/ 0 h 1189773"/>
              <a:gd name="connsiteX6" fmla="*/ 5181600 w 5181600"/>
              <a:gd name="connsiteY6" fmla="*/ 88902 h 1189773"/>
              <a:gd name="connsiteX7" fmla="*/ 5181600 w 5181600"/>
              <a:gd name="connsiteY7" fmla="*/ 1100871 h 1189773"/>
              <a:gd name="connsiteX8" fmla="*/ 5092698 w 5181600"/>
              <a:gd name="connsiteY8" fmla="*/ 1189773 h 1189773"/>
              <a:gd name="connsiteX9" fmla="*/ 4785451 w 5181600"/>
              <a:gd name="connsiteY9" fmla="*/ 1189773 h 1189773"/>
              <a:gd name="connsiteX10" fmla="*/ 4737102 w 5181600"/>
              <a:gd name="connsiteY10" fmla="*/ 1189773 h 1189773"/>
              <a:gd name="connsiteX11" fmla="*/ 444498 w 5181600"/>
              <a:gd name="connsiteY11" fmla="*/ 1189773 h 1189773"/>
              <a:gd name="connsiteX12" fmla="*/ 350699 w 5181600"/>
              <a:gd name="connsiteY12" fmla="*/ 1189773 h 1189773"/>
              <a:gd name="connsiteX13" fmla="*/ 88902 w 5181600"/>
              <a:gd name="connsiteY13" fmla="*/ 1189773 h 1189773"/>
              <a:gd name="connsiteX14" fmla="*/ 0 w 5181600"/>
              <a:gd name="connsiteY14" fmla="*/ 1100871 h 1189773"/>
              <a:gd name="connsiteX15" fmla="*/ 0 w 5181600"/>
              <a:gd name="connsiteY15" fmla="*/ 88902 h 1189773"/>
              <a:gd name="connsiteX16" fmla="*/ 88902 w 5181600"/>
              <a:gd name="connsiteY16" fmla="*/ 0 h 118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81600" h="1189773">
                <a:moveTo>
                  <a:pt x="88902" y="0"/>
                </a:moveTo>
                <a:lnTo>
                  <a:pt x="350699" y="0"/>
                </a:lnTo>
                <a:lnTo>
                  <a:pt x="444498" y="0"/>
                </a:lnTo>
                <a:lnTo>
                  <a:pt x="4737102" y="0"/>
                </a:lnTo>
                <a:lnTo>
                  <a:pt x="4785451" y="0"/>
                </a:lnTo>
                <a:lnTo>
                  <a:pt x="5092698" y="0"/>
                </a:lnTo>
                <a:cubicBezTo>
                  <a:pt x="5141797" y="0"/>
                  <a:pt x="5181600" y="39803"/>
                  <a:pt x="5181600" y="88902"/>
                </a:cubicBezTo>
                <a:lnTo>
                  <a:pt x="5181600" y="1100871"/>
                </a:lnTo>
                <a:cubicBezTo>
                  <a:pt x="5181600" y="1149970"/>
                  <a:pt x="5141797" y="1189773"/>
                  <a:pt x="5092698" y="1189773"/>
                </a:cubicBezTo>
                <a:lnTo>
                  <a:pt x="4785451" y="1189773"/>
                </a:lnTo>
                <a:lnTo>
                  <a:pt x="4737102" y="1189773"/>
                </a:lnTo>
                <a:lnTo>
                  <a:pt x="444498" y="1189773"/>
                </a:lnTo>
                <a:lnTo>
                  <a:pt x="350699" y="1189773"/>
                </a:lnTo>
                <a:lnTo>
                  <a:pt x="88902" y="1189773"/>
                </a:lnTo>
                <a:cubicBezTo>
                  <a:pt x="39803" y="1189773"/>
                  <a:pt x="0" y="1149970"/>
                  <a:pt x="0" y="1100871"/>
                </a:cubicBezTo>
                <a:lnTo>
                  <a:pt x="0" y="88902"/>
                </a:lnTo>
                <a:cubicBezTo>
                  <a:pt x="0" y="39803"/>
                  <a:pt x="39803" y="0"/>
                  <a:pt x="88902"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2" name="Group 181">
            <a:extLst>
              <a:ext uri="{FF2B5EF4-FFF2-40B4-BE49-F238E27FC236}">
                <a16:creationId xmlns:a16="http://schemas.microsoft.com/office/drawing/2014/main" id="{2CE2D501-3EED-4B33-9C48-E4E0C66A4EBF}"/>
              </a:ext>
            </a:extLst>
          </p:cNvPr>
          <p:cNvGrpSpPr/>
          <p:nvPr/>
        </p:nvGrpSpPr>
        <p:grpSpPr>
          <a:xfrm>
            <a:off x="1193252" y="5090267"/>
            <a:ext cx="838200" cy="762000"/>
            <a:chOff x="5181600" y="3429000"/>
            <a:chExt cx="838200" cy="762000"/>
          </a:xfrm>
        </p:grpSpPr>
        <p:sp>
          <p:nvSpPr>
            <p:cNvPr id="183" name="Rectangle 182">
              <a:extLst>
                <a:ext uri="{FF2B5EF4-FFF2-40B4-BE49-F238E27FC236}">
                  <a16:creationId xmlns:a16="http://schemas.microsoft.com/office/drawing/2014/main" id="{F4DC1436-7C2A-44D9-9898-05FEC2A72A61}"/>
                </a:ext>
              </a:extLst>
            </p:cNvPr>
            <p:cNvSpPr/>
            <p:nvPr/>
          </p:nvSpPr>
          <p:spPr>
            <a:xfrm>
              <a:off x="5181600" y="3429000"/>
              <a:ext cx="838200" cy="762000"/>
            </a:xfrm>
            <a:prstGeom prst="rect">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TextBox 183">
              <a:extLst>
                <a:ext uri="{FF2B5EF4-FFF2-40B4-BE49-F238E27FC236}">
                  <a16:creationId xmlns:a16="http://schemas.microsoft.com/office/drawing/2014/main" id="{AB5BB2A2-FE3C-4DC8-8E05-F627F4CF79A3}"/>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03</a:t>
              </a:r>
            </a:p>
            <a:p>
              <a:pPr algn="ctr"/>
              <a:r>
                <a:rPr lang="en-US" sz="800" b="1" dirty="0">
                  <a:solidFill>
                    <a:srgbClr val="3C3C3C"/>
                  </a:solidFill>
                </a:rPr>
                <a:t>OPTION</a:t>
              </a:r>
            </a:p>
          </p:txBody>
        </p:sp>
      </p:grpSp>
      <p:sp>
        <p:nvSpPr>
          <p:cNvPr id="185" name="TextBox 184">
            <a:extLst>
              <a:ext uri="{FF2B5EF4-FFF2-40B4-BE49-F238E27FC236}">
                <a16:creationId xmlns:a16="http://schemas.microsoft.com/office/drawing/2014/main" id="{93ED6CBB-C7B9-422D-906B-E0F58EBF9FEE}"/>
              </a:ext>
            </a:extLst>
          </p:cNvPr>
          <p:cNvSpPr txBox="1"/>
          <p:nvPr/>
        </p:nvSpPr>
        <p:spPr>
          <a:xfrm>
            <a:off x="2141572" y="5034512"/>
            <a:ext cx="3741823" cy="975652"/>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86" name="TextBox 185">
            <a:extLst>
              <a:ext uri="{FF2B5EF4-FFF2-40B4-BE49-F238E27FC236}">
                <a16:creationId xmlns:a16="http://schemas.microsoft.com/office/drawing/2014/main" id="{8338AF4D-5280-424B-B350-54A3EE6BB222}"/>
              </a:ext>
            </a:extLst>
          </p:cNvPr>
          <p:cNvSpPr txBox="1"/>
          <p:nvPr/>
        </p:nvSpPr>
        <p:spPr>
          <a:xfrm>
            <a:off x="387496" y="305067"/>
            <a:ext cx="4120992" cy="1415772"/>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dirty="0">
              <a:solidFill>
                <a:srgbClr val="464646"/>
              </a:solidFill>
            </a:endParaRPr>
          </a:p>
        </p:txBody>
      </p:sp>
      <p:sp>
        <p:nvSpPr>
          <p:cNvPr id="187" name="TextBox 186">
            <a:extLst>
              <a:ext uri="{FF2B5EF4-FFF2-40B4-BE49-F238E27FC236}">
                <a16:creationId xmlns:a16="http://schemas.microsoft.com/office/drawing/2014/main" id="{903CC6E2-8E9A-46DA-BB5A-90E3B8EEF5CE}"/>
              </a:ext>
            </a:extLst>
          </p:cNvPr>
          <p:cNvSpPr txBox="1"/>
          <p:nvPr/>
        </p:nvSpPr>
        <p:spPr>
          <a:xfrm>
            <a:off x="6550838" y="5972064"/>
            <a:ext cx="1957737" cy="338554"/>
          </a:xfrm>
          <a:prstGeom prst="rect">
            <a:avLst/>
          </a:prstGeom>
          <a:noFill/>
        </p:spPr>
        <p:txBody>
          <a:bodyPr wrap="square" rtlCol="0">
            <a:spAutoFit/>
          </a:bodyPr>
          <a:lstStyle/>
          <a:p>
            <a:pPr algn="ctr" defTabSz="1219170">
              <a:spcBef>
                <a:spcPct val="20000"/>
              </a:spcBef>
              <a:defRPr/>
            </a:pPr>
            <a:r>
              <a:rPr lang="en-US" sz="1600" dirty="0">
                <a:solidFill>
                  <a:srgbClr val="464646"/>
                </a:solidFill>
                <a:latin typeface="Bernard MT Condensed" panose="02050806060905020404" pitchFamily="18" charset="0"/>
              </a:rPr>
              <a:t>LOREM IPSUM DOLOR</a:t>
            </a:r>
          </a:p>
        </p:txBody>
      </p:sp>
      <p:pic>
        <p:nvPicPr>
          <p:cNvPr id="188" name="Picture 187">
            <a:hlinkClick r:id="rId2"/>
            <a:extLst>
              <a:ext uri="{FF2B5EF4-FFF2-40B4-BE49-F238E27FC236}">
                <a16:creationId xmlns:a16="http://schemas.microsoft.com/office/drawing/2014/main" id="{D545C7EF-1FCD-4637-B445-5A02157D8F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25126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6"/>
                                        </p:tgtEl>
                                        <p:attrNameLst>
                                          <p:attrName>style.visibility</p:attrName>
                                        </p:attrNameLst>
                                      </p:cBhvr>
                                      <p:to>
                                        <p:strVal val="visible"/>
                                      </p:to>
                                    </p:set>
                                    <p:animEffect transition="in" filter="wipe(left)">
                                      <p:cBhvr>
                                        <p:cTn id="7" dur="1000"/>
                                        <p:tgtEl>
                                          <p:spTgt spid="186"/>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1000"/>
                                        <p:tgtEl>
                                          <p:spTgt spid="7"/>
                                        </p:tgtEl>
                                      </p:cBhvr>
                                    </p:animEffect>
                                  </p:childTnLst>
                                </p:cTn>
                              </p:par>
                            </p:childTnLst>
                          </p:cTn>
                        </p:par>
                        <p:par>
                          <p:cTn id="12" fill="hold">
                            <p:stCondLst>
                              <p:cond delay="2000"/>
                            </p:stCondLst>
                            <p:childTnLst>
                              <p:par>
                                <p:cTn id="13" presetID="22" presetClass="entr" presetSubtype="1" fill="hold" nodeType="afterEffect">
                                  <p:stCondLst>
                                    <p:cond delay="0"/>
                                  </p:stCondLst>
                                  <p:childTnLst>
                                    <p:set>
                                      <p:cBhvr>
                                        <p:cTn id="14" dur="1" fill="hold">
                                          <p:stCondLst>
                                            <p:cond delay="0"/>
                                          </p:stCondLst>
                                        </p:cTn>
                                        <p:tgtEl>
                                          <p:spTgt spid="155"/>
                                        </p:tgtEl>
                                        <p:attrNameLst>
                                          <p:attrName>style.visibility</p:attrName>
                                        </p:attrNameLst>
                                      </p:cBhvr>
                                      <p:to>
                                        <p:strVal val="visible"/>
                                      </p:to>
                                    </p:set>
                                    <p:animEffect transition="in" filter="wipe(up)">
                                      <p:cBhvr>
                                        <p:cTn id="15" dur="500"/>
                                        <p:tgtEl>
                                          <p:spTgt spid="155"/>
                                        </p:tgtEl>
                                      </p:cBhvr>
                                    </p:animEffect>
                                  </p:childTnLst>
                                </p:cTn>
                              </p:par>
                            </p:childTnLst>
                          </p:cTn>
                        </p:par>
                        <p:par>
                          <p:cTn id="16" fill="hold">
                            <p:stCondLst>
                              <p:cond delay="2500"/>
                            </p:stCondLst>
                            <p:childTnLst>
                              <p:par>
                                <p:cTn id="17" presetID="21" presetClass="entr" presetSubtype="1" fill="hold" grpId="0" nodeType="afterEffect">
                                  <p:stCondLst>
                                    <p:cond delay="0"/>
                                  </p:stCondLst>
                                  <p:childTnLst>
                                    <p:set>
                                      <p:cBhvr>
                                        <p:cTn id="18" dur="1" fill="hold">
                                          <p:stCondLst>
                                            <p:cond delay="0"/>
                                          </p:stCondLst>
                                        </p:cTn>
                                        <p:tgtEl>
                                          <p:spTgt spid="168"/>
                                        </p:tgtEl>
                                        <p:attrNameLst>
                                          <p:attrName>style.visibility</p:attrName>
                                        </p:attrNameLst>
                                      </p:cBhvr>
                                      <p:to>
                                        <p:strVal val="visible"/>
                                      </p:to>
                                    </p:set>
                                    <p:animEffect transition="in" filter="wheel(1)">
                                      <p:cBhvr>
                                        <p:cTn id="19" dur="2000"/>
                                        <p:tgtEl>
                                          <p:spTgt spid="168"/>
                                        </p:tgtEl>
                                      </p:cBhvr>
                                    </p:animEffect>
                                  </p:childTnLst>
                                </p:cTn>
                              </p:par>
                              <p:par>
                                <p:cTn id="20" presetID="22" presetClass="entr" presetSubtype="2" fill="hold" grpId="0" nodeType="withEffect">
                                  <p:stCondLst>
                                    <p:cond delay="750"/>
                                  </p:stCondLst>
                                  <p:childTnLst>
                                    <p:set>
                                      <p:cBhvr>
                                        <p:cTn id="21" dur="1" fill="hold">
                                          <p:stCondLst>
                                            <p:cond delay="0"/>
                                          </p:stCondLst>
                                        </p:cTn>
                                        <p:tgtEl>
                                          <p:spTgt spid="187"/>
                                        </p:tgtEl>
                                        <p:attrNameLst>
                                          <p:attrName>style.visibility</p:attrName>
                                        </p:attrNameLst>
                                      </p:cBhvr>
                                      <p:to>
                                        <p:strVal val="visible"/>
                                      </p:to>
                                    </p:set>
                                    <p:animEffect transition="in" filter="wipe(right)">
                                      <p:cBhvr>
                                        <p:cTn id="22" dur="1000"/>
                                        <p:tgtEl>
                                          <p:spTgt spid="187"/>
                                        </p:tgtEl>
                                      </p:cBhvr>
                                    </p:animEffect>
                                  </p:childTnLst>
                                </p:cTn>
                              </p:par>
                            </p:childTnLst>
                          </p:cTn>
                        </p:par>
                        <p:par>
                          <p:cTn id="23" fill="hold">
                            <p:stCondLst>
                              <p:cond delay="4500"/>
                            </p:stCondLst>
                            <p:childTnLst>
                              <p:par>
                                <p:cTn id="24" presetID="42" presetClass="entr" presetSubtype="0" fill="hold" grpId="0" nodeType="afterEffect">
                                  <p:stCondLst>
                                    <p:cond delay="0"/>
                                  </p:stCondLst>
                                  <p:childTnLst>
                                    <p:set>
                                      <p:cBhvr>
                                        <p:cTn id="25" dur="1" fill="hold">
                                          <p:stCondLst>
                                            <p:cond delay="0"/>
                                          </p:stCondLst>
                                        </p:cTn>
                                        <p:tgtEl>
                                          <p:spTgt spid="171"/>
                                        </p:tgtEl>
                                        <p:attrNameLst>
                                          <p:attrName>style.visibility</p:attrName>
                                        </p:attrNameLst>
                                      </p:cBhvr>
                                      <p:to>
                                        <p:strVal val="visible"/>
                                      </p:to>
                                    </p:set>
                                    <p:animEffect transition="in" filter="fade">
                                      <p:cBhvr>
                                        <p:cTn id="26" dur="1000"/>
                                        <p:tgtEl>
                                          <p:spTgt spid="171"/>
                                        </p:tgtEl>
                                      </p:cBhvr>
                                    </p:animEffect>
                                    <p:anim calcmode="lin" valueType="num">
                                      <p:cBhvr>
                                        <p:cTn id="27" dur="1000" fill="hold"/>
                                        <p:tgtEl>
                                          <p:spTgt spid="171"/>
                                        </p:tgtEl>
                                        <p:attrNameLst>
                                          <p:attrName>ppt_x</p:attrName>
                                        </p:attrNameLst>
                                      </p:cBhvr>
                                      <p:tavLst>
                                        <p:tav tm="0">
                                          <p:val>
                                            <p:strVal val="#ppt_x"/>
                                          </p:val>
                                        </p:tav>
                                        <p:tav tm="100000">
                                          <p:val>
                                            <p:strVal val="#ppt_x"/>
                                          </p:val>
                                        </p:tav>
                                      </p:tavLst>
                                    </p:anim>
                                    <p:anim calcmode="lin" valueType="num">
                                      <p:cBhvr>
                                        <p:cTn id="28" dur="1000" fill="hold"/>
                                        <p:tgtEl>
                                          <p:spTgt spid="171"/>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172"/>
                                        </p:tgtEl>
                                        <p:attrNameLst>
                                          <p:attrName>style.visibility</p:attrName>
                                        </p:attrNameLst>
                                      </p:cBhvr>
                                      <p:to>
                                        <p:strVal val="visible"/>
                                      </p:to>
                                    </p:set>
                                    <p:animEffect transition="in" filter="fade">
                                      <p:cBhvr>
                                        <p:cTn id="31" dur="1000"/>
                                        <p:tgtEl>
                                          <p:spTgt spid="172"/>
                                        </p:tgtEl>
                                      </p:cBhvr>
                                    </p:animEffect>
                                    <p:anim calcmode="lin" valueType="num">
                                      <p:cBhvr>
                                        <p:cTn id="32" dur="1000" fill="hold"/>
                                        <p:tgtEl>
                                          <p:spTgt spid="172"/>
                                        </p:tgtEl>
                                        <p:attrNameLst>
                                          <p:attrName>ppt_x</p:attrName>
                                        </p:attrNameLst>
                                      </p:cBhvr>
                                      <p:tavLst>
                                        <p:tav tm="0">
                                          <p:val>
                                            <p:strVal val="#ppt_x"/>
                                          </p:val>
                                        </p:tav>
                                        <p:tav tm="100000">
                                          <p:val>
                                            <p:strVal val="#ppt_x"/>
                                          </p:val>
                                        </p:tav>
                                      </p:tavLst>
                                    </p:anim>
                                    <p:anim calcmode="lin" valueType="num">
                                      <p:cBhvr>
                                        <p:cTn id="33" dur="1000" fill="hold"/>
                                        <p:tgtEl>
                                          <p:spTgt spid="172"/>
                                        </p:tgtEl>
                                        <p:attrNameLst>
                                          <p:attrName>ppt_y</p:attrName>
                                        </p:attrNameLst>
                                      </p:cBhvr>
                                      <p:tavLst>
                                        <p:tav tm="0">
                                          <p:val>
                                            <p:strVal val="#ppt_y+.1"/>
                                          </p:val>
                                        </p:tav>
                                        <p:tav tm="100000">
                                          <p:val>
                                            <p:strVal val="#ppt_y"/>
                                          </p:val>
                                        </p:tav>
                                      </p:tavLst>
                                    </p:anim>
                                  </p:childTnLst>
                                </p:cTn>
                              </p:par>
                            </p:childTnLst>
                          </p:cTn>
                        </p:par>
                        <p:par>
                          <p:cTn id="34" fill="hold">
                            <p:stCondLst>
                              <p:cond delay="5500"/>
                            </p:stCondLst>
                            <p:childTnLst>
                              <p:par>
                                <p:cTn id="35" presetID="22" presetClass="entr" presetSubtype="8" fill="hold" grpId="0" nodeType="afterEffect">
                                  <p:stCondLst>
                                    <p:cond delay="0"/>
                                  </p:stCondLst>
                                  <p:childTnLst>
                                    <p:set>
                                      <p:cBhvr>
                                        <p:cTn id="36" dur="1" fill="hold">
                                          <p:stCondLst>
                                            <p:cond delay="0"/>
                                          </p:stCondLst>
                                        </p:cTn>
                                        <p:tgtEl>
                                          <p:spTgt spid="175"/>
                                        </p:tgtEl>
                                        <p:attrNameLst>
                                          <p:attrName>style.visibility</p:attrName>
                                        </p:attrNameLst>
                                      </p:cBhvr>
                                      <p:to>
                                        <p:strVal val="visible"/>
                                      </p:to>
                                    </p:set>
                                    <p:animEffect transition="in" filter="wipe(left)">
                                      <p:cBhvr>
                                        <p:cTn id="37" dur="1000"/>
                                        <p:tgtEl>
                                          <p:spTgt spid="175"/>
                                        </p:tgtEl>
                                      </p:cBhvr>
                                    </p:animEffect>
                                  </p:childTnLst>
                                </p:cTn>
                              </p:par>
                            </p:childTnLst>
                          </p:cTn>
                        </p:par>
                        <p:par>
                          <p:cTn id="38" fill="hold">
                            <p:stCondLst>
                              <p:cond delay="6500"/>
                            </p:stCondLst>
                            <p:childTnLst>
                              <p:par>
                                <p:cTn id="39" presetID="42" presetClass="entr" presetSubtype="0" fill="hold" grpId="0" nodeType="afterEffect">
                                  <p:stCondLst>
                                    <p:cond delay="0"/>
                                  </p:stCondLst>
                                  <p:childTnLst>
                                    <p:set>
                                      <p:cBhvr>
                                        <p:cTn id="40" dur="1" fill="hold">
                                          <p:stCondLst>
                                            <p:cond delay="0"/>
                                          </p:stCondLst>
                                        </p:cTn>
                                        <p:tgtEl>
                                          <p:spTgt spid="176"/>
                                        </p:tgtEl>
                                        <p:attrNameLst>
                                          <p:attrName>style.visibility</p:attrName>
                                        </p:attrNameLst>
                                      </p:cBhvr>
                                      <p:to>
                                        <p:strVal val="visible"/>
                                      </p:to>
                                    </p:set>
                                    <p:animEffect transition="in" filter="fade">
                                      <p:cBhvr>
                                        <p:cTn id="41" dur="1000"/>
                                        <p:tgtEl>
                                          <p:spTgt spid="176"/>
                                        </p:tgtEl>
                                      </p:cBhvr>
                                    </p:animEffect>
                                    <p:anim calcmode="lin" valueType="num">
                                      <p:cBhvr>
                                        <p:cTn id="42" dur="1000" fill="hold"/>
                                        <p:tgtEl>
                                          <p:spTgt spid="176"/>
                                        </p:tgtEl>
                                        <p:attrNameLst>
                                          <p:attrName>ppt_x</p:attrName>
                                        </p:attrNameLst>
                                      </p:cBhvr>
                                      <p:tavLst>
                                        <p:tav tm="0">
                                          <p:val>
                                            <p:strVal val="#ppt_x"/>
                                          </p:val>
                                        </p:tav>
                                        <p:tav tm="100000">
                                          <p:val>
                                            <p:strVal val="#ppt_x"/>
                                          </p:val>
                                        </p:tav>
                                      </p:tavLst>
                                    </p:anim>
                                    <p:anim calcmode="lin" valueType="num">
                                      <p:cBhvr>
                                        <p:cTn id="43" dur="1000" fill="hold"/>
                                        <p:tgtEl>
                                          <p:spTgt spid="176"/>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177"/>
                                        </p:tgtEl>
                                        <p:attrNameLst>
                                          <p:attrName>style.visibility</p:attrName>
                                        </p:attrNameLst>
                                      </p:cBhvr>
                                      <p:to>
                                        <p:strVal val="visible"/>
                                      </p:to>
                                    </p:set>
                                    <p:animEffect transition="in" filter="fade">
                                      <p:cBhvr>
                                        <p:cTn id="46" dur="1000"/>
                                        <p:tgtEl>
                                          <p:spTgt spid="177"/>
                                        </p:tgtEl>
                                      </p:cBhvr>
                                    </p:animEffect>
                                    <p:anim calcmode="lin" valueType="num">
                                      <p:cBhvr>
                                        <p:cTn id="47" dur="1000" fill="hold"/>
                                        <p:tgtEl>
                                          <p:spTgt spid="177"/>
                                        </p:tgtEl>
                                        <p:attrNameLst>
                                          <p:attrName>ppt_x</p:attrName>
                                        </p:attrNameLst>
                                      </p:cBhvr>
                                      <p:tavLst>
                                        <p:tav tm="0">
                                          <p:val>
                                            <p:strVal val="#ppt_x"/>
                                          </p:val>
                                        </p:tav>
                                        <p:tav tm="100000">
                                          <p:val>
                                            <p:strVal val="#ppt_x"/>
                                          </p:val>
                                        </p:tav>
                                      </p:tavLst>
                                    </p:anim>
                                    <p:anim calcmode="lin" valueType="num">
                                      <p:cBhvr>
                                        <p:cTn id="48" dur="1000" fill="hold"/>
                                        <p:tgtEl>
                                          <p:spTgt spid="177"/>
                                        </p:tgtEl>
                                        <p:attrNameLst>
                                          <p:attrName>ppt_y</p:attrName>
                                        </p:attrNameLst>
                                      </p:cBhvr>
                                      <p:tavLst>
                                        <p:tav tm="0">
                                          <p:val>
                                            <p:strVal val="#ppt_y+.1"/>
                                          </p:val>
                                        </p:tav>
                                        <p:tav tm="100000">
                                          <p:val>
                                            <p:strVal val="#ppt_y"/>
                                          </p:val>
                                        </p:tav>
                                      </p:tavLst>
                                    </p:anim>
                                  </p:childTnLst>
                                </p:cTn>
                              </p:par>
                            </p:childTnLst>
                          </p:cTn>
                        </p:par>
                        <p:par>
                          <p:cTn id="49" fill="hold">
                            <p:stCondLst>
                              <p:cond delay="7500"/>
                            </p:stCondLst>
                            <p:childTnLst>
                              <p:par>
                                <p:cTn id="50" presetID="22" presetClass="entr" presetSubtype="8" fill="hold" grpId="0" nodeType="afterEffect">
                                  <p:stCondLst>
                                    <p:cond delay="0"/>
                                  </p:stCondLst>
                                  <p:childTnLst>
                                    <p:set>
                                      <p:cBhvr>
                                        <p:cTn id="51" dur="1" fill="hold">
                                          <p:stCondLst>
                                            <p:cond delay="0"/>
                                          </p:stCondLst>
                                        </p:cTn>
                                        <p:tgtEl>
                                          <p:spTgt spid="180"/>
                                        </p:tgtEl>
                                        <p:attrNameLst>
                                          <p:attrName>style.visibility</p:attrName>
                                        </p:attrNameLst>
                                      </p:cBhvr>
                                      <p:to>
                                        <p:strVal val="visible"/>
                                      </p:to>
                                    </p:set>
                                    <p:animEffect transition="in" filter="wipe(left)">
                                      <p:cBhvr>
                                        <p:cTn id="52" dur="1000"/>
                                        <p:tgtEl>
                                          <p:spTgt spid="180"/>
                                        </p:tgtEl>
                                      </p:cBhvr>
                                    </p:animEffect>
                                  </p:childTnLst>
                                </p:cTn>
                              </p:par>
                            </p:childTnLst>
                          </p:cTn>
                        </p:par>
                        <p:par>
                          <p:cTn id="53" fill="hold">
                            <p:stCondLst>
                              <p:cond delay="8500"/>
                            </p:stCondLst>
                            <p:childTnLst>
                              <p:par>
                                <p:cTn id="54" presetID="42" presetClass="entr" presetSubtype="0" fill="hold" grpId="0" nodeType="afterEffect">
                                  <p:stCondLst>
                                    <p:cond delay="0"/>
                                  </p:stCondLst>
                                  <p:childTnLst>
                                    <p:set>
                                      <p:cBhvr>
                                        <p:cTn id="55" dur="1" fill="hold">
                                          <p:stCondLst>
                                            <p:cond delay="0"/>
                                          </p:stCondLst>
                                        </p:cTn>
                                        <p:tgtEl>
                                          <p:spTgt spid="181"/>
                                        </p:tgtEl>
                                        <p:attrNameLst>
                                          <p:attrName>style.visibility</p:attrName>
                                        </p:attrNameLst>
                                      </p:cBhvr>
                                      <p:to>
                                        <p:strVal val="visible"/>
                                      </p:to>
                                    </p:set>
                                    <p:animEffect transition="in" filter="fade">
                                      <p:cBhvr>
                                        <p:cTn id="56" dur="1000"/>
                                        <p:tgtEl>
                                          <p:spTgt spid="181"/>
                                        </p:tgtEl>
                                      </p:cBhvr>
                                    </p:animEffect>
                                    <p:anim calcmode="lin" valueType="num">
                                      <p:cBhvr>
                                        <p:cTn id="57" dur="1000" fill="hold"/>
                                        <p:tgtEl>
                                          <p:spTgt spid="181"/>
                                        </p:tgtEl>
                                        <p:attrNameLst>
                                          <p:attrName>ppt_x</p:attrName>
                                        </p:attrNameLst>
                                      </p:cBhvr>
                                      <p:tavLst>
                                        <p:tav tm="0">
                                          <p:val>
                                            <p:strVal val="#ppt_x"/>
                                          </p:val>
                                        </p:tav>
                                        <p:tav tm="100000">
                                          <p:val>
                                            <p:strVal val="#ppt_x"/>
                                          </p:val>
                                        </p:tav>
                                      </p:tavLst>
                                    </p:anim>
                                    <p:anim calcmode="lin" valueType="num">
                                      <p:cBhvr>
                                        <p:cTn id="58" dur="1000" fill="hold"/>
                                        <p:tgtEl>
                                          <p:spTgt spid="181"/>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182"/>
                                        </p:tgtEl>
                                        <p:attrNameLst>
                                          <p:attrName>style.visibility</p:attrName>
                                        </p:attrNameLst>
                                      </p:cBhvr>
                                      <p:to>
                                        <p:strVal val="visible"/>
                                      </p:to>
                                    </p:set>
                                    <p:animEffect transition="in" filter="fade">
                                      <p:cBhvr>
                                        <p:cTn id="61" dur="1000"/>
                                        <p:tgtEl>
                                          <p:spTgt spid="182"/>
                                        </p:tgtEl>
                                      </p:cBhvr>
                                    </p:animEffect>
                                    <p:anim calcmode="lin" valueType="num">
                                      <p:cBhvr>
                                        <p:cTn id="62" dur="1000" fill="hold"/>
                                        <p:tgtEl>
                                          <p:spTgt spid="182"/>
                                        </p:tgtEl>
                                        <p:attrNameLst>
                                          <p:attrName>ppt_x</p:attrName>
                                        </p:attrNameLst>
                                      </p:cBhvr>
                                      <p:tavLst>
                                        <p:tav tm="0">
                                          <p:val>
                                            <p:strVal val="#ppt_x"/>
                                          </p:val>
                                        </p:tav>
                                        <p:tav tm="100000">
                                          <p:val>
                                            <p:strVal val="#ppt_x"/>
                                          </p:val>
                                        </p:tav>
                                      </p:tavLst>
                                    </p:anim>
                                    <p:anim calcmode="lin" valueType="num">
                                      <p:cBhvr>
                                        <p:cTn id="63" dur="1000" fill="hold"/>
                                        <p:tgtEl>
                                          <p:spTgt spid="182"/>
                                        </p:tgtEl>
                                        <p:attrNameLst>
                                          <p:attrName>ppt_y</p:attrName>
                                        </p:attrNameLst>
                                      </p:cBhvr>
                                      <p:tavLst>
                                        <p:tav tm="0">
                                          <p:val>
                                            <p:strVal val="#ppt_y+.1"/>
                                          </p:val>
                                        </p:tav>
                                        <p:tav tm="100000">
                                          <p:val>
                                            <p:strVal val="#ppt_y"/>
                                          </p:val>
                                        </p:tav>
                                      </p:tavLst>
                                    </p:anim>
                                  </p:childTnLst>
                                </p:cTn>
                              </p:par>
                            </p:childTnLst>
                          </p:cTn>
                        </p:par>
                        <p:par>
                          <p:cTn id="64" fill="hold">
                            <p:stCondLst>
                              <p:cond delay="9500"/>
                            </p:stCondLst>
                            <p:childTnLst>
                              <p:par>
                                <p:cTn id="65" presetID="22" presetClass="entr" presetSubtype="8" fill="hold" grpId="0" nodeType="afterEffect">
                                  <p:stCondLst>
                                    <p:cond delay="0"/>
                                  </p:stCondLst>
                                  <p:childTnLst>
                                    <p:set>
                                      <p:cBhvr>
                                        <p:cTn id="66" dur="1" fill="hold">
                                          <p:stCondLst>
                                            <p:cond delay="0"/>
                                          </p:stCondLst>
                                        </p:cTn>
                                        <p:tgtEl>
                                          <p:spTgt spid="185"/>
                                        </p:tgtEl>
                                        <p:attrNameLst>
                                          <p:attrName>style.visibility</p:attrName>
                                        </p:attrNameLst>
                                      </p:cBhvr>
                                      <p:to>
                                        <p:strVal val="visible"/>
                                      </p:to>
                                    </p:set>
                                    <p:animEffect transition="in" filter="wipe(left)">
                                      <p:cBhvr>
                                        <p:cTn id="67" dur="1000"/>
                                        <p:tgtEl>
                                          <p:spTgt spid="1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 grpId="0" animBg="1"/>
      <p:bldP spid="171" grpId="0" animBg="1"/>
      <p:bldP spid="175" grpId="0"/>
      <p:bldP spid="176" grpId="0" animBg="1"/>
      <p:bldP spid="180" grpId="0"/>
      <p:bldP spid="181" grpId="0" animBg="1"/>
      <p:bldP spid="185" grpId="0"/>
      <p:bldP spid="186" grpId="0"/>
      <p:bldP spid="18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1597</TotalTime>
  <Words>1379</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2019-09-18T22:20:17Z</dcterms:modified>
</cp:coreProperties>
</file>