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80413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89F14765-AEAF-4113-B431-0D3410739FDD}"/>
              </a:ext>
            </a:extLst>
          </p:cNvPr>
          <p:cNvGrpSpPr/>
          <p:nvPr/>
        </p:nvGrpSpPr>
        <p:grpSpPr>
          <a:xfrm>
            <a:off x="812020" y="2905367"/>
            <a:ext cx="1737360" cy="1738185"/>
            <a:chOff x="812020" y="2905367"/>
            <a:chExt cx="1737360" cy="1738185"/>
          </a:xfrm>
        </p:grpSpPr>
        <p:sp>
          <p:nvSpPr>
            <p:cNvPr id="8" name="Oval 7">
              <a:extLst>
                <a:ext uri="{FF2B5EF4-FFF2-40B4-BE49-F238E27FC236}">
                  <a16:creationId xmlns:a16="http://schemas.microsoft.com/office/drawing/2014/main" id="{6DA7D11C-A8F0-4D3E-A832-A464E8E96BAD}"/>
                </a:ext>
              </a:extLst>
            </p:cNvPr>
            <p:cNvSpPr>
              <a:spLocks noChangeAspect="1"/>
            </p:cNvSpPr>
            <p:nvPr/>
          </p:nvSpPr>
          <p:spPr>
            <a:xfrm>
              <a:off x="812021" y="2905367"/>
              <a:ext cx="1737359" cy="173736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9" name="Partial Circle 8">
              <a:extLst>
                <a:ext uri="{FF2B5EF4-FFF2-40B4-BE49-F238E27FC236}">
                  <a16:creationId xmlns:a16="http://schemas.microsoft.com/office/drawing/2014/main" id="{88EF32E3-4331-4051-AD3B-D62661854343}"/>
                </a:ext>
              </a:extLst>
            </p:cNvPr>
            <p:cNvSpPr>
              <a:spLocks noChangeAspect="1"/>
            </p:cNvSpPr>
            <p:nvPr/>
          </p:nvSpPr>
          <p:spPr>
            <a:xfrm flipV="1">
              <a:off x="812020" y="2906191"/>
              <a:ext cx="1737359" cy="1737361"/>
            </a:xfrm>
            <a:prstGeom prst="pie">
              <a:avLst>
                <a:gd name="adj1" fmla="val 11464379"/>
                <a:gd name="adj2" fmla="val 5485403"/>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0" name="Oval 9">
              <a:extLst>
                <a:ext uri="{FF2B5EF4-FFF2-40B4-BE49-F238E27FC236}">
                  <a16:creationId xmlns:a16="http://schemas.microsoft.com/office/drawing/2014/main" id="{33758FE8-2A9B-4418-B9DA-6D0B36E07E82}"/>
                </a:ext>
              </a:extLst>
            </p:cNvPr>
            <p:cNvSpPr>
              <a:spLocks noChangeAspect="1"/>
            </p:cNvSpPr>
            <p:nvPr/>
          </p:nvSpPr>
          <p:spPr>
            <a:xfrm>
              <a:off x="878841" y="2972188"/>
              <a:ext cx="1603716" cy="16037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11" name="TextBox 10">
            <a:extLst>
              <a:ext uri="{FF2B5EF4-FFF2-40B4-BE49-F238E27FC236}">
                <a16:creationId xmlns:a16="http://schemas.microsoft.com/office/drawing/2014/main" id="{1629DFB2-0D4C-4287-9723-ABABF116CD9E}"/>
              </a:ext>
            </a:extLst>
          </p:cNvPr>
          <p:cNvSpPr txBox="1"/>
          <p:nvPr/>
        </p:nvSpPr>
        <p:spPr>
          <a:xfrm>
            <a:off x="1197029" y="3416082"/>
            <a:ext cx="989630" cy="683264"/>
          </a:xfrm>
          <a:prstGeom prst="rect">
            <a:avLst/>
          </a:prstGeom>
          <a:noFill/>
        </p:spPr>
        <p:txBody>
          <a:bodyPr wrap="square" rtlCol="0">
            <a:spAutoFit/>
          </a:bodyPr>
          <a:lstStyle/>
          <a:p>
            <a:pPr algn="ctr" defTabSz="1219170">
              <a:spcBef>
                <a:spcPct val="20000"/>
              </a:spcBef>
              <a:defRPr/>
            </a:pPr>
            <a:r>
              <a:rPr lang="en-US" sz="2400" dirty="0">
                <a:solidFill>
                  <a:srgbClr val="464646"/>
                </a:solidFill>
                <a:latin typeface="Bernard MT Condensed" panose="02050806060905020404" pitchFamily="18" charset="0"/>
              </a:rPr>
              <a:t>71%</a:t>
            </a:r>
            <a:endParaRPr lang="en-US" sz="400" dirty="0">
              <a:solidFill>
                <a:srgbClr val="464646"/>
              </a:solidFill>
              <a:latin typeface="Bernard MT Condensed" panose="02050806060905020404" pitchFamily="18" charset="0"/>
            </a:endParaRPr>
          </a:p>
          <a:p>
            <a:pPr algn="ctr" defTabSz="1219170">
              <a:spcBef>
                <a:spcPct val="20000"/>
              </a:spcBef>
              <a:defRPr/>
            </a:pPr>
            <a:r>
              <a:rPr lang="en-US" sz="1000" dirty="0">
                <a:solidFill>
                  <a:srgbClr val="464646"/>
                </a:solidFill>
                <a:latin typeface="Bernard MT Condensed" panose="02050806060905020404" pitchFamily="18" charset="0"/>
              </a:rPr>
              <a:t>LOREM IPSUM</a:t>
            </a:r>
            <a:endParaRPr lang="en-US" sz="1000" b="1" dirty="0">
              <a:solidFill>
                <a:srgbClr val="464646"/>
              </a:solidFill>
              <a:latin typeface="Bernard MT Condensed" panose="02050806060905020404" pitchFamily="18" charset="0"/>
            </a:endParaRPr>
          </a:p>
          <a:p>
            <a:pPr algn="ctr" defTabSz="1219170">
              <a:spcBef>
                <a:spcPct val="20000"/>
              </a:spcBef>
              <a:defRPr/>
            </a:pPr>
            <a:endParaRPr lang="en-US" sz="200" b="1" dirty="0">
              <a:solidFill>
                <a:srgbClr val="464646"/>
              </a:solidFill>
              <a:latin typeface="Candara" panose="020E0502030303020204" pitchFamily="34" charset="0"/>
            </a:endParaRPr>
          </a:p>
        </p:txBody>
      </p:sp>
      <p:sp>
        <p:nvSpPr>
          <p:cNvPr id="12" name="Oval 11">
            <a:extLst>
              <a:ext uri="{FF2B5EF4-FFF2-40B4-BE49-F238E27FC236}">
                <a16:creationId xmlns:a16="http://schemas.microsoft.com/office/drawing/2014/main" id="{DB07E197-3EEE-4E1A-9B38-2A67A4170EAD}"/>
              </a:ext>
            </a:extLst>
          </p:cNvPr>
          <p:cNvSpPr>
            <a:spLocks noChangeAspect="1"/>
          </p:cNvSpPr>
          <p:nvPr/>
        </p:nvSpPr>
        <p:spPr>
          <a:xfrm>
            <a:off x="1998938" y="2840693"/>
            <a:ext cx="548640" cy="548640"/>
          </a:xfrm>
          <a:prstGeom prst="ellipse">
            <a:avLst/>
          </a:prstGeom>
          <a:solidFill>
            <a:schemeClr val="bg1">
              <a:lumMod val="50000"/>
            </a:schemeClr>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4" name="Freeform 543">
            <a:extLst>
              <a:ext uri="{FF2B5EF4-FFF2-40B4-BE49-F238E27FC236}">
                <a16:creationId xmlns:a16="http://schemas.microsoft.com/office/drawing/2014/main" id="{2900B382-5BF5-49D0-920F-A06D2B3086B7}"/>
              </a:ext>
            </a:extLst>
          </p:cNvPr>
          <p:cNvSpPr>
            <a:spLocks noChangeAspect="1" noEditPoints="1"/>
          </p:cNvSpPr>
          <p:nvPr/>
        </p:nvSpPr>
        <p:spPr bwMode="auto">
          <a:xfrm>
            <a:off x="2116797" y="3013310"/>
            <a:ext cx="365760" cy="22313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cxnSp>
        <p:nvCxnSpPr>
          <p:cNvPr id="15" name="Straight Connector 14">
            <a:extLst>
              <a:ext uri="{FF2B5EF4-FFF2-40B4-BE49-F238E27FC236}">
                <a16:creationId xmlns:a16="http://schemas.microsoft.com/office/drawing/2014/main" id="{C930E5CA-D2F5-4848-A4FB-3085A6FB2283}"/>
              </a:ext>
            </a:extLst>
          </p:cNvPr>
          <p:cNvCxnSpPr>
            <a:cxnSpLocks/>
          </p:cNvCxnSpPr>
          <p:nvPr/>
        </p:nvCxnSpPr>
        <p:spPr>
          <a:xfrm>
            <a:off x="3401018" y="2374719"/>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A5B9F1-F219-4819-B8BB-099CE22EEBA5}"/>
              </a:ext>
            </a:extLst>
          </p:cNvPr>
          <p:cNvSpPr txBox="1"/>
          <p:nvPr/>
        </p:nvSpPr>
        <p:spPr>
          <a:xfrm>
            <a:off x="2945620" y="2219567"/>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50k</a:t>
            </a:r>
          </a:p>
        </p:txBody>
      </p:sp>
      <p:cxnSp>
        <p:nvCxnSpPr>
          <p:cNvPr id="17" name="Straight Connector 16">
            <a:extLst>
              <a:ext uri="{FF2B5EF4-FFF2-40B4-BE49-F238E27FC236}">
                <a16:creationId xmlns:a16="http://schemas.microsoft.com/office/drawing/2014/main" id="{B518B8E8-F8B9-4EB8-9D78-F36357ABDD60}"/>
              </a:ext>
            </a:extLst>
          </p:cNvPr>
          <p:cNvCxnSpPr>
            <a:cxnSpLocks/>
          </p:cNvCxnSpPr>
          <p:nvPr/>
        </p:nvCxnSpPr>
        <p:spPr>
          <a:xfrm>
            <a:off x="3401018" y="3059138"/>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A94DC97-D1E5-4C2D-8592-EBFD6B273B55}"/>
              </a:ext>
            </a:extLst>
          </p:cNvPr>
          <p:cNvSpPr txBox="1"/>
          <p:nvPr/>
        </p:nvSpPr>
        <p:spPr>
          <a:xfrm>
            <a:off x="2945620" y="2903987"/>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40k</a:t>
            </a:r>
          </a:p>
        </p:txBody>
      </p:sp>
      <p:cxnSp>
        <p:nvCxnSpPr>
          <p:cNvPr id="19" name="Straight Connector 18">
            <a:extLst>
              <a:ext uri="{FF2B5EF4-FFF2-40B4-BE49-F238E27FC236}">
                <a16:creationId xmlns:a16="http://schemas.microsoft.com/office/drawing/2014/main" id="{DA9692B3-8F3C-47EC-A84C-ADBC9900C48E}"/>
              </a:ext>
            </a:extLst>
          </p:cNvPr>
          <p:cNvCxnSpPr>
            <a:cxnSpLocks/>
          </p:cNvCxnSpPr>
          <p:nvPr/>
        </p:nvCxnSpPr>
        <p:spPr>
          <a:xfrm>
            <a:off x="3401018" y="3743557"/>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332AD7-0EE4-43E3-A771-AA11D425E5EC}"/>
              </a:ext>
            </a:extLst>
          </p:cNvPr>
          <p:cNvSpPr txBox="1"/>
          <p:nvPr/>
        </p:nvSpPr>
        <p:spPr>
          <a:xfrm>
            <a:off x="2945620" y="3588405"/>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30k</a:t>
            </a:r>
          </a:p>
        </p:txBody>
      </p:sp>
      <p:cxnSp>
        <p:nvCxnSpPr>
          <p:cNvPr id="21" name="Straight Connector 20">
            <a:extLst>
              <a:ext uri="{FF2B5EF4-FFF2-40B4-BE49-F238E27FC236}">
                <a16:creationId xmlns:a16="http://schemas.microsoft.com/office/drawing/2014/main" id="{50AF4A52-4F96-4605-A421-E9BBE649627A}"/>
              </a:ext>
            </a:extLst>
          </p:cNvPr>
          <p:cNvCxnSpPr>
            <a:cxnSpLocks/>
          </p:cNvCxnSpPr>
          <p:nvPr/>
        </p:nvCxnSpPr>
        <p:spPr>
          <a:xfrm>
            <a:off x="3401018" y="4427977"/>
            <a:ext cx="2194560" cy="4510"/>
          </a:xfrm>
          <a:prstGeom prst="line">
            <a:avLst/>
          </a:prstGeom>
          <a:solidFill>
            <a:schemeClr val="bg2">
              <a:lumMod val="50000"/>
            </a:schemeClr>
          </a:solidFill>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C5C368-5EF2-49F1-9949-EF07BCF4F962}"/>
              </a:ext>
            </a:extLst>
          </p:cNvPr>
          <p:cNvSpPr txBox="1"/>
          <p:nvPr/>
        </p:nvSpPr>
        <p:spPr>
          <a:xfrm>
            <a:off x="2945620" y="4272825"/>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20k</a:t>
            </a:r>
          </a:p>
        </p:txBody>
      </p:sp>
      <p:cxnSp>
        <p:nvCxnSpPr>
          <p:cNvPr id="23" name="Straight Connector 22">
            <a:extLst>
              <a:ext uri="{FF2B5EF4-FFF2-40B4-BE49-F238E27FC236}">
                <a16:creationId xmlns:a16="http://schemas.microsoft.com/office/drawing/2014/main" id="{8D06728F-E3CB-43F6-9F69-5D47B86E021E}"/>
              </a:ext>
            </a:extLst>
          </p:cNvPr>
          <p:cNvCxnSpPr>
            <a:cxnSpLocks/>
          </p:cNvCxnSpPr>
          <p:nvPr/>
        </p:nvCxnSpPr>
        <p:spPr>
          <a:xfrm>
            <a:off x="3401018" y="5112396"/>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6BA2EF5-3533-4B1A-AF4B-656EDE9E77F1}"/>
              </a:ext>
            </a:extLst>
          </p:cNvPr>
          <p:cNvSpPr txBox="1"/>
          <p:nvPr/>
        </p:nvSpPr>
        <p:spPr>
          <a:xfrm>
            <a:off x="2945620" y="4957244"/>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10k</a:t>
            </a:r>
          </a:p>
        </p:txBody>
      </p:sp>
      <p:sp>
        <p:nvSpPr>
          <p:cNvPr id="67" name="Freeform: Shape 66">
            <a:extLst>
              <a:ext uri="{FF2B5EF4-FFF2-40B4-BE49-F238E27FC236}">
                <a16:creationId xmlns:a16="http://schemas.microsoft.com/office/drawing/2014/main" id="{811896C3-4C9C-4B74-942E-22773083499E}"/>
              </a:ext>
            </a:extLst>
          </p:cNvPr>
          <p:cNvSpPr/>
          <p:nvPr/>
        </p:nvSpPr>
        <p:spPr>
          <a:xfrm>
            <a:off x="3555220" y="2906498"/>
            <a:ext cx="138905" cy="251839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26" name="TextBox 25">
            <a:extLst>
              <a:ext uri="{FF2B5EF4-FFF2-40B4-BE49-F238E27FC236}">
                <a16:creationId xmlns:a16="http://schemas.microsoft.com/office/drawing/2014/main" id="{D57DB70D-AEF6-4238-8BEE-2C9A675D1480}"/>
              </a:ext>
            </a:extLst>
          </p:cNvPr>
          <p:cNvSpPr txBox="1"/>
          <p:nvPr/>
        </p:nvSpPr>
        <p:spPr>
          <a:xfrm>
            <a:off x="3402820" y="5553326"/>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2014</a:t>
            </a:r>
          </a:p>
        </p:txBody>
      </p:sp>
      <p:sp>
        <p:nvSpPr>
          <p:cNvPr id="27" name="TextBox 26">
            <a:extLst>
              <a:ext uri="{FF2B5EF4-FFF2-40B4-BE49-F238E27FC236}">
                <a16:creationId xmlns:a16="http://schemas.microsoft.com/office/drawing/2014/main" id="{0ECBA0C9-42F5-4943-91FC-6F8D86702F41}"/>
              </a:ext>
            </a:extLst>
          </p:cNvPr>
          <p:cNvSpPr txBox="1"/>
          <p:nvPr/>
        </p:nvSpPr>
        <p:spPr>
          <a:xfrm>
            <a:off x="3937801" y="5551954"/>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2016</a:t>
            </a:r>
          </a:p>
        </p:txBody>
      </p:sp>
      <p:sp>
        <p:nvSpPr>
          <p:cNvPr id="28" name="TextBox 27">
            <a:extLst>
              <a:ext uri="{FF2B5EF4-FFF2-40B4-BE49-F238E27FC236}">
                <a16:creationId xmlns:a16="http://schemas.microsoft.com/office/drawing/2014/main" id="{4EBEA66D-6377-419B-9B50-ACB70F7FCDCB}"/>
              </a:ext>
            </a:extLst>
          </p:cNvPr>
          <p:cNvSpPr txBox="1"/>
          <p:nvPr/>
        </p:nvSpPr>
        <p:spPr>
          <a:xfrm>
            <a:off x="4498298" y="5551954"/>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2018</a:t>
            </a:r>
          </a:p>
        </p:txBody>
      </p:sp>
      <p:sp>
        <p:nvSpPr>
          <p:cNvPr id="73" name="Freeform: Shape 72">
            <a:extLst>
              <a:ext uri="{FF2B5EF4-FFF2-40B4-BE49-F238E27FC236}">
                <a16:creationId xmlns:a16="http://schemas.microsoft.com/office/drawing/2014/main" id="{1F0AF0E1-D3DF-44F6-833E-0288747AD3D0}"/>
              </a:ext>
            </a:extLst>
          </p:cNvPr>
          <p:cNvSpPr/>
          <p:nvPr/>
        </p:nvSpPr>
        <p:spPr>
          <a:xfrm>
            <a:off x="5201140" y="3233270"/>
            <a:ext cx="138905" cy="2191624"/>
          </a:xfrm>
          <a:custGeom>
            <a:avLst/>
            <a:gdLst>
              <a:gd name="connsiteX0" fmla="*/ 0 w 138905"/>
              <a:gd name="connsiteY0" fmla="*/ 0 h 2191624"/>
              <a:gd name="connsiteX1" fmla="*/ 138905 w 138905"/>
              <a:gd name="connsiteY1" fmla="*/ 0 h 2191624"/>
              <a:gd name="connsiteX2" fmla="*/ 138905 w 138905"/>
              <a:gd name="connsiteY2" fmla="*/ 2191624 h 2191624"/>
              <a:gd name="connsiteX3" fmla="*/ 0 w 138905"/>
              <a:gd name="connsiteY3" fmla="*/ 2191624 h 2191624"/>
            </a:gdLst>
            <a:ahLst/>
            <a:cxnLst>
              <a:cxn ang="0">
                <a:pos x="connsiteX0" y="connsiteY0"/>
              </a:cxn>
              <a:cxn ang="0">
                <a:pos x="connsiteX1" y="connsiteY1"/>
              </a:cxn>
              <a:cxn ang="0">
                <a:pos x="connsiteX2" y="connsiteY2"/>
              </a:cxn>
              <a:cxn ang="0">
                <a:pos x="connsiteX3" y="connsiteY3"/>
              </a:cxn>
            </a:cxnLst>
            <a:rect l="l" t="t" r="r" b="b"/>
            <a:pathLst>
              <a:path w="138905" h="2191624">
                <a:moveTo>
                  <a:pt x="0" y="0"/>
                </a:moveTo>
                <a:lnTo>
                  <a:pt x="138905" y="0"/>
                </a:lnTo>
                <a:lnTo>
                  <a:pt x="138905" y="2191624"/>
                </a:lnTo>
                <a:lnTo>
                  <a:pt x="0" y="2191624"/>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30" name="TextBox 29">
            <a:extLst>
              <a:ext uri="{FF2B5EF4-FFF2-40B4-BE49-F238E27FC236}">
                <a16:creationId xmlns:a16="http://schemas.microsoft.com/office/drawing/2014/main" id="{86E9900B-E6C9-48AA-A6A7-44BCDDBBAE7D}"/>
              </a:ext>
            </a:extLst>
          </p:cNvPr>
          <p:cNvSpPr txBox="1"/>
          <p:nvPr/>
        </p:nvSpPr>
        <p:spPr>
          <a:xfrm>
            <a:off x="5041992" y="5551954"/>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2020</a:t>
            </a:r>
          </a:p>
        </p:txBody>
      </p:sp>
      <p:sp>
        <p:nvSpPr>
          <p:cNvPr id="69" name="Freeform: Shape 68">
            <a:extLst>
              <a:ext uri="{FF2B5EF4-FFF2-40B4-BE49-F238E27FC236}">
                <a16:creationId xmlns:a16="http://schemas.microsoft.com/office/drawing/2014/main" id="{6F69333D-98D0-45B5-96B7-DFDD5226EEB8}"/>
              </a:ext>
            </a:extLst>
          </p:cNvPr>
          <p:cNvSpPr/>
          <p:nvPr/>
        </p:nvSpPr>
        <p:spPr>
          <a:xfrm>
            <a:off x="4103860" y="3890863"/>
            <a:ext cx="138905" cy="1534031"/>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71" name="Freeform: Shape 70">
            <a:extLst>
              <a:ext uri="{FF2B5EF4-FFF2-40B4-BE49-F238E27FC236}">
                <a16:creationId xmlns:a16="http://schemas.microsoft.com/office/drawing/2014/main" id="{69D5AC7A-BF8D-4269-BFB7-31DF8CA82068}"/>
              </a:ext>
            </a:extLst>
          </p:cNvPr>
          <p:cNvSpPr/>
          <p:nvPr/>
        </p:nvSpPr>
        <p:spPr>
          <a:xfrm>
            <a:off x="4652500" y="3731149"/>
            <a:ext cx="138905" cy="16937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64646"/>
              </a:solidFill>
              <a:latin typeface="Bernard MT Condensed" panose="02050806060905020404" pitchFamily="18" charset="0"/>
            </a:endParaRPr>
          </a:p>
        </p:txBody>
      </p:sp>
      <p:sp>
        <p:nvSpPr>
          <p:cNvPr id="33" name="TextBox 32">
            <a:extLst>
              <a:ext uri="{FF2B5EF4-FFF2-40B4-BE49-F238E27FC236}">
                <a16:creationId xmlns:a16="http://schemas.microsoft.com/office/drawing/2014/main" id="{82AAC80E-E033-4DC2-A455-D514E005C90B}"/>
              </a:ext>
            </a:extLst>
          </p:cNvPr>
          <p:cNvSpPr txBox="1"/>
          <p:nvPr/>
        </p:nvSpPr>
        <p:spPr>
          <a:xfrm>
            <a:off x="381000" y="4890260"/>
            <a:ext cx="2486840" cy="1129540"/>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01</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cxnSp>
        <p:nvCxnSpPr>
          <p:cNvPr id="34" name="Straight Connector 33">
            <a:extLst>
              <a:ext uri="{FF2B5EF4-FFF2-40B4-BE49-F238E27FC236}">
                <a16:creationId xmlns:a16="http://schemas.microsoft.com/office/drawing/2014/main" id="{FD399E9B-1DFB-4B2B-99FE-CF3325E41907}"/>
              </a:ext>
            </a:extLst>
          </p:cNvPr>
          <p:cNvCxnSpPr/>
          <p:nvPr/>
        </p:nvCxnSpPr>
        <p:spPr>
          <a:xfrm>
            <a:off x="6153356" y="1600200"/>
            <a:ext cx="0" cy="4419600"/>
          </a:xfrm>
          <a:prstGeom prst="line">
            <a:avLst/>
          </a:prstGeom>
          <a:ln w="1270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4F19353-6E7B-48B1-AAB9-78D18B08067D}"/>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36" name="Oval 35">
            <a:extLst>
              <a:ext uri="{FF2B5EF4-FFF2-40B4-BE49-F238E27FC236}">
                <a16:creationId xmlns:a16="http://schemas.microsoft.com/office/drawing/2014/main" id="{31874924-8008-4625-A05E-6E14CB8E7541}"/>
              </a:ext>
            </a:extLst>
          </p:cNvPr>
          <p:cNvSpPr>
            <a:spLocks noChangeAspect="1"/>
          </p:cNvSpPr>
          <p:nvPr/>
        </p:nvSpPr>
        <p:spPr>
          <a:xfrm>
            <a:off x="5787596" y="2362200"/>
            <a:ext cx="731520" cy="731522"/>
          </a:xfrm>
          <a:prstGeom prst="ellipse">
            <a:avLst/>
          </a:prstGeom>
          <a:solidFill>
            <a:schemeClr val="bg1">
              <a:lumMod val="50000"/>
            </a:schemeClr>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nvGrpSpPr>
          <p:cNvPr id="85" name="Group 84">
            <a:extLst>
              <a:ext uri="{FF2B5EF4-FFF2-40B4-BE49-F238E27FC236}">
                <a16:creationId xmlns:a16="http://schemas.microsoft.com/office/drawing/2014/main" id="{2E374EC5-A49D-49EC-BE37-F12907131E6F}"/>
              </a:ext>
            </a:extLst>
          </p:cNvPr>
          <p:cNvGrpSpPr/>
          <p:nvPr/>
        </p:nvGrpSpPr>
        <p:grpSpPr>
          <a:xfrm>
            <a:off x="7025937" y="2905367"/>
            <a:ext cx="1737360" cy="1738185"/>
            <a:chOff x="7025937" y="2905367"/>
            <a:chExt cx="1737360" cy="1738185"/>
          </a:xfrm>
        </p:grpSpPr>
        <p:sp>
          <p:nvSpPr>
            <p:cNvPr id="38" name="Oval 37">
              <a:extLst>
                <a:ext uri="{FF2B5EF4-FFF2-40B4-BE49-F238E27FC236}">
                  <a16:creationId xmlns:a16="http://schemas.microsoft.com/office/drawing/2014/main" id="{B2D0668C-853D-4F21-9D9A-9E554DE5EEE3}"/>
                </a:ext>
              </a:extLst>
            </p:cNvPr>
            <p:cNvSpPr>
              <a:spLocks noChangeAspect="1"/>
            </p:cNvSpPr>
            <p:nvPr/>
          </p:nvSpPr>
          <p:spPr>
            <a:xfrm>
              <a:off x="7025938" y="2905367"/>
              <a:ext cx="1737359" cy="173736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39" name="Partial Circle 38">
              <a:extLst>
                <a:ext uri="{FF2B5EF4-FFF2-40B4-BE49-F238E27FC236}">
                  <a16:creationId xmlns:a16="http://schemas.microsoft.com/office/drawing/2014/main" id="{B8A61DEB-8F2C-423C-9A61-5E6A3201AF40}"/>
                </a:ext>
              </a:extLst>
            </p:cNvPr>
            <p:cNvSpPr>
              <a:spLocks noChangeAspect="1"/>
            </p:cNvSpPr>
            <p:nvPr/>
          </p:nvSpPr>
          <p:spPr>
            <a:xfrm flipV="1">
              <a:off x="7025937" y="2906191"/>
              <a:ext cx="1737359" cy="1737361"/>
            </a:xfrm>
            <a:prstGeom prst="pie">
              <a:avLst>
                <a:gd name="adj1" fmla="val 14571903"/>
                <a:gd name="adj2" fmla="val 5485403"/>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0" name="Oval 39">
              <a:extLst>
                <a:ext uri="{FF2B5EF4-FFF2-40B4-BE49-F238E27FC236}">
                  <a16:creationId xmlns:a16="http://schemas.microsoft.com/office/drawing/2014/main" id="{466BC323-EDF1-4717-B147-FBF80C523676}"/>
                </a:ext>
              </a:extLst>
            </p:cNvPr>
            <p:cNvSpPr>
              <a:spLocks noChangeAspect="1"/>
            </p:cNvSpPr>
            <p:nvPr/>
          </p:nvSpPr>
          <p:spPr>
            <a:xfrm>
              <a:off x="7092758" y="2972188"/>
              <a:ext cx="1603716" cy="16037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sp>
        <p:nvSpPr>
          <p:cNvPr id="41" name="TextBox 40">
            <a:extLst>
              <a:ext uri="{FF2B5EF4-FFF2-40B4-BE49-F238E27FC236}">
                <a16:creationId xmlns:a16="http://schemas.microsoft.com/office/drawing/2014/main" id="{F899D52A-A00B-441D-980C-C41D1ED7D28E}"/>
              </a:ext>
            </a:extLst>
          </p:cNvPr>
          <p:cNvSpPr txBox="1"/>
          <p:nvPr/>
        </p:nvSpPr>
        <p:spPr>
          <a:xfrm>
            <a:off x="7410946" y="3416082"/>
            <a:ext cx="989630" cy="683264"/>
          </a:xfrm>
          <a:prstGeom prst="rect">
            <a:avLst/>
          </a:prstGeom>
          <a:noFill/>
        </p:spPr>
        <p:txBody>
          <a:bodyPr wrap="square" rtlCol="0">
            <a:spAutoFit/>
          </a:bodyPr>
          <a:lstStyle/>
          <a:p>
            <a:pPr algn="ctr" defTabSz="1219170">
              <a:spcBef>
                <a:spcPct val="20000"/>
              </a:spcBef>
              <a:defRPr/>
            </a:pPr>
            <a:r>
              <a:rPr lang="en-US" sz="2400" dirty="0">
                <a:solidFill>
                  <a:srgbClr val="464646"/>
                </a:solidFill>
                <a:latin typeface="Bernard MT Condensed" panose="02050806060905020404" pitchFamily="18" charset="0"/>
              </a:rPr>
              <a:t>57%</a:t>
            </a:r>
            <a:endParaRPr lang="en-US" sz="400" dirty="0">
              <a:solidFill>
                <a:srgbClr val="464646"/>
              </a:solidFill>
              <a:latin typeface="Bernard MT Condensed" panose="02050806060905020404" pitchFamily="18" charset="0"/>
            </a:endParaRPr>
          </a:p>
          <a:p>
            <a:pPr algn="ctr" defTabSz="1219170">
              <a:spcBef>
                <a:spcPct val="20000"/>
              </a:spcBef>
              <a:defRPr/>
            </a:pPr>
            <a:r>
              <a:rPr lang="en-US" sz="1000" dirty="0">
                <a:solidFill>
                  <a:srgbClr val="464646"/>
                </a:solidFill>
                <a:latin typeface="Bernard MT Condensed" panose="02050806060905020404" pitchFamily="18" charset="0"/>
              </a:rPr>
              <a:t>LOREM IPSUM</a:t>
            </a:r>
            <a:endParaRPr lang="en-US" sz="1000" b="1" dirty="0">
              <a:solidFill>
                <a:srgbClr val="464646"/>
              </a:solidFill>
              <a:latin typeface="Bernard MT Condensed" panose="02050806060905020404" pitchFamily="18" charset="0"/>
            </a:endParaRPr>
          </a:p>
          <a:p>
            <a:pPr algn="ctr" defTabSz="1219170">
              <a:spcBef>
                <a:spcPct val="20000"/>
              </a:spcBef>
              <a:defRPr/>
            </a:pPr>
            <a:endParaRPr lang="en-US" sz="200" b="1" dirty="0">
              <a:solidFill>
                <a:srgbClr val="464646"/>
              </a:solidFill>
              <a:latin typeface="Candara" panose="020E0502030303020204" pitchFamily="34" charset="0"/>
            </a:endParaRPr>
          </a:p>
        </p:txBody>
      </p:sp>
      <p:sp>
        <p:nvSpPr>
          <p:cNvPr id="42" name="Oval 41">
            <a:extLst>
              <a:ext uri="{FF2B5EF4-FFF2-40B4-BE49-F238E27FC236}">
                <a16:creationId xmlns:a16="http://schemas.microsoft.com/office/drawing/2014/main" id="{989DC18C-8635-43C4-8911-611D53D1DCEC}"/>
              </a:ext>
            </a:extLst>
          </p:cNvPr>
          <p:cNvSpPr>
            <a:spLocks noChangeAspect="1"/>
          </p:cNvSpPr>
          <p:nvPr/>
        </p:nvSpPr>
        <p:spPr>
          <a:xfrm>
            <a:off x="8212855" y="2840693"/>
            <a:ext cx="548640" cy="548640"/>
          </a:xfrm>
          <a:prstGeom prst="ellipse">
            <a:avLst/>
          </a:prstGeom>
          <a:solidFill>
            <a:schemeClr val="bg1">
              <a:lumMod val="50000"/>
            </a:schemeClr>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cxnSp>
        <p:nvCxnSpPr>
          <p:cNvPr id="44" name="Straight Connector 43">
            <a:extLst>
              <a:ext uri="{FF2B5EF4-FFF2-40B4-BE49-F238E27FC236}">
                <a16:creationId xmlns:a16="http://schemas.microsoft.com/office/drawing/2014/main" id="{7925F4F8-55BD-45F0-995B-D88FBAF8D5C9}"/>
              </a:ext>
            </a:extLst>
          </p:cNvPr>
          <p:cNvCxnSpPr>
            <a:cxnSpLocks/>
          </p:cNvCxnSpPr>
          <p:nvPr/>
        </p:nvCxnSpPr>
        <p:spPr>
          <a:xfrm>
            <a:off x="9614935" y="2374719"/>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4BD07B9-4DB0-43BD-8451-ACBCAEA54EB2}"/>
              </a:ext>
            </a:extLst>
          </p:cNvPr>
          <p:cNvSpPr txBox="1"/>
          <p:nvPr/>
        </p:nvSpPr>
        <p:spPr>
          <a:xfrm>
            <a:off x="9159537" y="2219567"/>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50k</a:t>
            </a:r>
          </a:p>
        </p:txBody>
      </p:sp>
      <p:cxnSp>
        <p:nvCxnSpPr>
          <p:cNvPr id="46" name="Straight Connector 45">
            <a:extLst>
              <a:ext uri="{FF2B5EF4-FFF2-40B4-BE49-F238E27FC236}">
                <a16:creationId xmlns:a16="http://schemas.microsoft.com/office/drawing/2014/main" id="{6DCE4D04-56AF-45B5-911B-B703FE9A36A3}"/>
              </a:ext>
            </a:extLst>
          </p:cNvPr>
          <p:cNvCxnSpPr>
            <a:cxnSpLocks/>
          </p:cNvCxnSpPr>
          <p:nvPr/>
        </p:nvCxnSpPr>
        <p:spPr>
          <a:xfrm>
            <a:off x="9614935" y="3059138"/>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5B0657E-9795-481D-AA7C-10A080FD95DB}"/>
              </a:ext>
            </a:extLst>
          </p:cNvPr>
          <p:cNvSpPr txBox="1"/>
          <p:nvPr/>
        </p:nvSpPr>
        <p:spPr>
          <a:xfrm>
            <a:off x="9159537" y="2903987"/>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40k</a:t>
            </a:r>
          </a:p>
        </p:txBody>
      </p:sp>
      <p:cxnSp>
        <p:nvCxnSpPr>
          <p:cNvPr id="48" name="Straight Connector 47">
            <a:extLst>
              <a:ext uri="{FF2B5EF4-FFF2-40B4-BE49-F238E27FC236}">
                <a16:creationId xmlns:a16="http://schemas.microsoft.com/office/drawing/2014/main" id="{9EC22C46-D215-43CC-A2C2-ED06AD0DC199}"/>
              </a:ext>
            </a:extLst>
          </p:cNvPr>
          <p:cNvCxnSpPr>
            <a:cxnSpLocks/>
          </p:cNvCxnSpPr>
          <p:nvPr/>
        </p:nvCxnSpPr>
        <p:spPr>
          <a:xfrm>
            <a:off x="9614935" y="3743557"/>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50DCB2E-1F79-4137-B304-3D64B1D969C6}"/>
              </a:ext>
            </a:extLst>
          </p:cNvPr>
          <p:cNvSpPr txBox="1"/>
          <p:nvPr/>
        </p:nvSpPr>
        <p:spPr>
          <a:xfrm>
            <a:off x="9159537" y="3588405"/>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30k</a:t>
            </a:r>
          </a:p>
        </p:txBody>
      </p:sp>
      <p:cxnSp>
        <p:nvCxnSpPr>
          <p:cNvPr id="50" name="Straight Connector 49">
            <a:extLst>
              <a:ext uri="{FF2B5EF4-FFF2-40B4-BE49-F238E27FC236}">
                <a16:creationId xmlns:a16="http://schemas.microsoft.com/office/drawing/2014/main" id="{F44D7CE7-D671-4FA7-A1B5-DF79D8C45B23}"/>
              </a:ext>
            </a:extLst>
          </p:cNvPr>
          <p:cNvCxnSpPr>
            <a:cxnSpLocks/>
          </p:cNvCxnSpPr>
          <p:nvPr/>
        </p:nvCxnSpPr>
        <p:spPr>
          <a:xfrm>
            <a:off x="9614935" y="4427977"/>
            <a:ext cx="2194560" cy="4510"/>
          </a:xfrm>
          <a:prstGeom prst="line">
            <a:avLst/>
          </a:prstGeom>
          <a:solidFill>
            <a:schemeClr val="bg2">
              <a:lumMod val="50000"/>
            </a:schemeClr>
          </a:solidFill>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BBCE2A9-760D-44ED-B48A-D01A65F3D195}"/>
              </a:ext>
            </a:extLst>
          </p:cNvPr>
          <p:cNvSpPr txBox="1"/>
          <p:nvPr/>
        </p:nvSpPr>
        <p:spPr>
          <a:xfrm>
            <a:off x="9159537" y="4272825"/>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20k</a:t>
            </a:r>
          </a:p>
        </p:txBody>
      </p:sp>
      <p:cxnSp>
        <p:nvCxnSpPr>
          <p:cNvPr id="52" name="Straight Connector 51">
            <a:extLst>
              <a:ext uri="{FF2B5EF4-FFF2-40B4-BE49-F238E27FC236}">
                <a16:creationId xmlns:a16="http://schemas.microsoft.com/office/drawing/2014/main" id="{0BD99E2A-8035-4A43-A133-3C0E4862A9D4}"/>
              </a:ext>
            </a:extLst>
          </p:cNvPr>
          <p:cNvCxnSpPr>
            <a:cxnSpLocks/>
          </p:cNvCxnSpPr>
          <p:nvPr/>
        </p:nvCxnSpPr>
        <p:spPr>
          <a:xfrm>
            <a:off x="9614935" y="5112396"/>
            <a:ext cx="2194560" cy="4510"/>
          </a:xfrm>
          <a:prstGeom prst="line">
            <a:avLst/>
          </a:prstGeom>
          <a:ln w="63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DA1676B0-920D-49C3-8285-163E838ADB66}"/>
              </a:ext>
            </a:extLst>
          </p:cNvPr>
          <p:cNvSpPr txBox="1"/>
          <p:nvPr/>
        </p:nvSpPr>
        <p:spPr>
          <a:xfrm>
            <a:off x="9159537" y="4957244"/>
            <a:ext cx="457200" cy="276999"/>
          </a:xfrm>
          <a:prstGeom prst="rect">
            <a:avLst/>
          </a:prstGeom>
          <a:noFill/>
        </p:spPr>
        <p:txBody>
          <a:bodyPr wrap="square" rtlCol="0">
            <a:spAutoFit/>
          </a:bodyPr>
          <a:lstStyle/>
          <a:p>
            <a:pPr algn="r"/>
            <a:r>
              <a:rPr lang="en-US" sz="1200" dirty="0">
                <a:solidFill>
                  <a:srgbClr val="464646"/>
                </a:solidFill>
                <a:latin typeface="Bernard MT Condensed" panose="02050806060905020404" pitchFamily="18" charset="0"/>
              </a:rPr>
              <a:t>10k</a:t>
            </a:r>
          </a:p>
        </p:txBody>
      </p:sp>
      <p:sp>
        <p:nvSpPr>
          <p:cNvPr id="75" name="Freeform: Shape 74">
            <a:extLst>
              <a:ext uri="{FF2B5EF4-FFF2-40B4-BE49-F238E27FC236}">
                <a16:creationId xmlns:a16="http://schemas.microsoft.com/office/drawing/2014/main" id="{CED43913-133B-4A69-9841-AC46135E5FF8}"/>
              </a:ext>
            </a:extLst>
          </p:cNvPr>
          <p:cNvSpPr/>
          <p:nvPr/>
        </p:nvSpPr>
        <p:spPr>
          <a:xfrm>
            <a:off x="9769137" y="2590800"/>
            <a:ext cx="138905" cy="2834094"/>
          </a:xfrm>
          <a:custGeom>
            <a:avLst/>
            <a:gdLst>
              <a:gd name="connsiteX0" fmla="*/ 0 w 138905"/>
              <a:gd name="connsiteY0" fmla="*/ 0 h 2834094"/>
              <a:gd name="connsiteX1" fmla="*/ 138905 w 138905"/>
              <a:gd name="connsiteY1" fmla="*/ 0 h 2834094"/>
              <a:gd name="connsiteX2" fmla="*/ 138905 w 138905"/>
              <a:gd name="connsiteY2" fmla="*/ 2834094 h 2834094"/>
              <a:gd name="connsiteX3" fmla="*/ 0 w 138905"/>
              <a:gd name="connsiteY3" fmla="*/ 2834094 h 2834094"/>
            </a:gdLst>
            <a:ahLst/>
            <a:cxnLst>
              <a:cxn ang="0">
                <a:pos x="connsiteX0" y="connsiteY0"/>
              </a:cxn>
              <a:cxn ang="0">
                <a:pos x="connsiteX1" y="connsiteY1"/>
              </a:cxn>
              <a:cxn ang="0">
                <a:pos x="connsiteX2" y="connsiteY2"/>
              </a:cxn>
              <a:cxn ang="0">
                <a:pos x="connsiteX3" y="connsiteY3"/>
              </a:cxn>
            </a:cxnLst>
            <a:rect l="l" t="t" r="r" b="b"/>
            <a:pathLst>
              <a:path w="138905" h="2834094">
                <a:moveTo>
                  <a:pt x="0" y="0"/>
                </a:moveTo>
                <a:lnTo>
                  <a:pt x="138905" y="0"/>
                </a:lnTo>
                <a:lnTo>
                  <a:pt x="138905" y="2834094"/>
                </a:lnTo>
                <a:lnTo>
                  <a:pt x="0" y="2834094"/>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55" name="TextBox 54">
            <a:extLst>
              <a:ext uri="{FF2B5EF4-FFF2-40B4-BE49-F238E27FC236}">
                <a16:creationId xmlns:a16="http://schemas.microsoft.com/office/drawing/2014/main" id="{5F693F22-DA81-46F7-A896-4CBC304DC759}"/>
              </a:ext>
            </a:extLst>
          </p:cNvPr>
          <p:cNvSpPr txBox="1"/>
          <p:nvPr/>
        </p:nvSpPr>
        <p:spPr>
          <a:xfrm>
            <a:off x="9616737" y="5553326"/>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2014</a:t>
            </a:r>
          </a:p>
        </p:txBody>
      </p:sp>
      <p:sp>
        <p:nvSpPr>
          <p:cNvPr id="56" name="TextBox 55">
            <a:extLst>
              <a:ext uri="{FF2B5EF4-FFF2-40B4-BE49-F238E27FC236}">
                <a16:creationId xmlns:a16="http://schemas.microsoft.com/office/drawing/2014/main" id="{657E5CCC-CDC5-4213-B42C-E57DE9C81CF7}"/>
              </a:ext>
            </a:extLst>
          </p:cNvPr>
          <p:cNvSpPr txBox="1"/>
          <p:nvPr/>
        </p:nvSpPr>
        <p:spPr>
          <a:xfrm>
            <a:off x="10151718" y="5551954"/>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2016</a:t>
            </a:r>
          </a:p>
        </p:txBody>
      </p:sp>
      <p:sp>
        <p:nvSpPr>
          <p:cNvPr id="57" name="TextBox 56">
            <a:extLst>
              <a:ext uri="{FF2B5EF4-FFF2-40B4-BE49-F238E27FC236}">
                <a16:creationId xmlns:a16="http://schemas.microsoft.com/office/drawing/2014/main" id="{393E2CB7-B9EC-4DB6-9990-1004A1274864}"/>
              </a:ext>
            </a:extLst>
          </p:cNvPr>
          <p:cNvSpPr txBox="1"/>
          <p:nvPr/>
        </p:nvSpPr>
        <p:spPr>
          <a:xfrm>
            <a:off x="10712215" y="5551954"/>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2018</a:t>
            </a:r>
          </a:p>
        </p:txBody>
      </p:sp>
      <p:sp>
        <p:nvSpPr>
          <p:cNvPr id="83" name="Freeform: Shape 82">
            <a:extLst>
              <a:ext uri="{FF2B5EF4-FFF2-40B4-BE49-F238E27FC236}">
                <a16:creationId xmlns:a16="http://schemas.microsoft.com/office/drawing/2014/main" id="{CF54CA52-4244-4EED-A4EC-CCD47D40E1D0}"/>
              </a:ext>
            </a:extLst>
          </p:cNvPr>
          <p:cNvSpPr/>
          <p:nvPr/>
        </p:nvSpPr>
        <p:spPr>
          <a:xfrm>
            <a:off x="11415057" y="4267200"/>
            <a:ext cx="138905" cy="1157694"/>
          </a:xfrm>
          <a:custGeom>
            <a:avLst/>
            <a:gdLst>
              <a:gd name="connsiteX0" fmla="*/ 0 w 138905"/>
              <a:gd name="connsiteY0" fmla="*/ 0 h 1157694"/>
              <a:gd name="connsiteX1" fmla="*/ 138905 w 138905"/>
              <a:gd name="connsiteY1" fmla="*/ 0 h 1157694"/>
              <a:gd name="connsiteX2" fmla="*/ 138905 w 138905"/>
              <a:gd name="connsiteY2" fmla="*/ 1157694 h 1157694"/>
              <a:gd name="connsiteX3" fmla="*/ 0 w 138905"/>
              <a:gd name="connsiteY3" fmla="*/ 1157694 h 1157694"/>
            </a:gdLst>
            <a:ahLst/>
            <a:cxnLst>
              <a:cxn ang="0">
                <a:pos x="connsiteX0" y="connsiteY0"/>
              </a:cxn>
              <a:cxn ang="0">
                <a:pos x="connsiteX1" y="connsiteY1"/>
              </a:cxn>
              <a:cxn ang="0">
                <a:pos x="connsiteX2" y="connsiteY2"/>
              </a:cxn>
              <a:cxn ang="0">
                <a:pos x="connsiteX3" y="connsiteY3"/>
              </a:cxn>
            </a:cxnLst>
            <a:rect l="l" t="t" r="r" b="b"/>
            <a:pathLst>
              <a:path w="138905" h="1157694">
                <a:moveTo>
                  <a:pt x="0" y="0"/>
                </a:moveTo>
                <a:lnTo>
                  <a:pt x="138905" y="0"/>
                </a:lnTo>
                <a:lnTo>
                  <a:pt x="138905" y="1157694"/>
                </a:lnTo>
                <a:lnTo>
                  <a:pt x="0" y="1157694"/>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59" name="TextBox 58">
            <a:extLst>
              <a:ext uri="{FF2B5EF4-FFF2-40B4-BE49-F238E27FC236}">
                <a16:creationId xmlns:a16="http://schemas.microsoft.com/office/drawing/2014/main" id="{51EE67D8-996E-486D-B23C-9C3902DB34E3}"/>
              </a:ext>
            </a:extLst>
          </p:cNvPr>
          <p:cNvSpPr txBox="1"/>
          <p:nvPr/>
        </p:nvSpPr>
        <p:spPr>
          <a:xfrm>
            <a:off x="11255909" y="5551954"/>
            <a:ext cx="457200" cy="184666"/>
          </a:xfrm>
          <a:prstGeom prst="rect">
            <a:avLst/>
          </a:prstGeom>
          <a:noFill/>
        </p:spPr>
        <p:txBody>
          <a:bodyPr wrap="square" lIns="0" tIns="0" rIns="0" bIns="0" rtlCol="0" anchor="t">
            <a:spAutoFit/>
          </a:bodyPr>
          <a:lstStyle/>
          <a:p>
            <a:pPr algn="ctr"/>
            <a:r>
              <a:rPr lang="en-US" sz="1200" dirty="0">
                <a:solidFill>
                  <a:srgbClr val="464646"/>
                </a:solidFill>
                <a:latin typeface="Bernard MT Condensed" panose="02050806060905020404" pitchFamily="18" charset="0"/>
              </a:rPr>
              <a:t>2020</a:t>
            </a:r>
          </a:p>
        </p:txBody>
      </p:sp>
      <p:sp>
        <p:nvSpPr>
          <p:cNvPr id="79" name="Freeform: Shape 78">
            <a:extLst>
              <a:ext uri="{FF2B5EF4-FFF2-40B4-BE49-F238E27FC236}">
                <a16:creationId xmlns:a16="http://schemas.microsoft.com/office/drawing/2014/main" id="{7BC6D6EE-9670-431B-B121-62F32ED3CCFA}"/>
              </a:ext>
            </a:extLst>
          </p:cNvPr>
          <p:cNvSpPr/>
          <p:nvPr/>
        </p:nvSpPr>
        <p:spPr>
          <a:xfrm>
            <a:off x="10317777" y="4114800"/>
            <a:ext cx="138905" cy="1310094"/>
          </a:xfrm>
          <a:custGeom>
            <a:avLst/>
            <a:gdLst>
              <a:gd name="connsiteX0" fmla="*/ 0 w 138905"/>
              <a:gd name="connsiteY0" fmla="*/ 0 h 1310094"/>
              <a:gd name="connsiteX1" fmla="*/ 138905 w 138905"/>
              <a:gd name="connsiteY1" fmla="*/ 0 h 1310094"/>
              <a:gd name="connsiteX2" fmla="*/ 138905 w 138905"/>
              <a:gd name="connsiteY2" fmla="*/ 1310094 h 1310094"/>
              <a:gd name="connsiteX3" fmla="*/ 0 w 138905"/>
              <a:gd name="connsiteY3" fmla="*/ 1310094 h 1310094"/>
            </a:gdLst>
            <a:ahLst/>
            <a:cxnLst>
              <a:cxn ang="0">
                <a:pos x="connsiteX0" y="connsiteY0"/>
              </a:cxn>
              <a:cxn ang="0">
                <a:pos x="connsiteX1" y="connsiteY1"/>
              </a:cxn>
              <a:cxn ang="0">
                <a:pos x="connsiteX2" y="connsiteY2"/>
              </a:cxn>
              <a:cxn ang="0">
                <a:pos x="connsiteX3" y="connsiteY3"/>
              </a:cxn>
            </a:cxnLst>
            <a:rect l="l" t="t" r="r" b="b"/>
            <a:pathLst>
              <a:path w="138905" h="1310094">
                <a:moveTo>
                  <a:pt x="0" y="0"/>
                </a:moveTo>
                <a:lnTo>
                  <a:pt x="138905" y="0"/>
                </a:lnTo>
                <a:lnTo>
                  <a:pt x="138905" y="1310094"/>
                </a:lnTo>
                <a:lnTo>
                  <a:pt x="0" y="1310094"/>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81" name="Freeform: Shape 80">
            <a:extLst>
              <a:ext uri="{FF2B5EF4-FFF2-40B4-BE49-F238E27FC236}">
                <a16:creationId xmlns:a16="http://schemas.microsoft.com/office/drawing/2014/main" id="{F2D62909-BD22-418A-9FD6-1246C370BE86}"/>
              </a:ext>
            </a:extLst>
          </p:cNvPr>
          <p:cNvSpPr/>
          <p:nvPr/>
        </p:nvSpPr>
        <p:spPr>
          <a:xfrm>
            <a:off x="10866417" y="3200400"/>
            <a:ext cx="138905" cy="2224494"/>
          </a:xfrm>
          <a:custGeom>
            <a:avLst/>
            <a:gdLst>
              <a:gd name="connsiteX0" fmla="*/ 0 w 138905"/>
              <a:gd name="connsiteY0" fmla="*/ 0 h 2224494"/>
              <a:gd name="connsiteX1" fmla="*/ 138905 w 138905"/>
              <a:gd name="connsiteY1" fmla="*/ 0 h 2224494"/>
              <a:gd name="connsiteX2" fmla="*/ 138905 w 138905"/>
              <a:gd name="connsiteY2" fmla="*/ 2224494 h 2224494"/>
              <a:gd name="connsiteX3" fmla="*/ 0 w 138905"/>
              <a:gd name="connsiteY3" fmla="*/ 2224494 h 2224494"/>
            </a:gdLst>
            <a:ahLst/>
            <a:cxnLst>
              <a:cxn ang="0">
                <a:pos x="connsiteX0" y="connsiteY0"/>
              </a:cxn>
              <a:cxn ang="0">
                <a:pos x="connsiteX1" y="connsiteY1"/>
              </a:cxn>
              <a:cxn ang="0">
                <a:pos x="connsiteX2" y="connsiteY2"/>
              </a:cxn>
              <a:cxn ang="0">
                <a:pos x="connsiteX3" y="connsiteY3"/>
              </a:cxn>
            </a:cxnLst>
            <a:rect l="l" t="t" r="r" b="b"/>
            <a:pathLst>
              <a:path w="138905" h="2224494">
                <a:moveTo>
                  <a:pt x="0" y="0"/>
                </a:moveTo>
                <a:lnTo>
                  <a:pt x="138905" y="0"/>
                </a:lnTo>
                <a:lnTo>
                  <a:pt x="138905" y="2224494"/>
                </a:lnTo>
                <a:lnTo>
                  <a:pt x="0" y="2224494"/>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64646"/>
              </a:solidFill>
              <a:latin typeface="Bernard MT Condensed" panose="02050806060905020404" pitchFamily="18" charset="0"/>
            </a:endParaRPr>
          </a:p>
        </p:txBody>
      </p:sp>
      <p:sp>
        <p:nvSpPr>
          <p:cNvPr id="62" name="TextBox 61">
            <a:extLst>
              <a:ext uri="{FF2B5EF4-FFF2-40B4-BE49-F238E27FC236}">
                <a16:creationId xmlns:a16="http://schemas.microsoft.com/office/drawing/2014/main" id="{F63656F5-1D5A-4574-960E-66E2607FA0BB}"/>
              </a:ext>
            </a:extLst>
          </p:cNvPr>
          <p:cNvSpPr txBox="1"/>
          <p:nvPr/>
        </p:nvSpPr>
        <p:spPr>
          <a:xfrm>
            <a:off x="6594917" y="4890260"/>
            <a:ext cx="2486840" cy="1129540"/>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02</a:t>
            </a:r>
          </a:p>
          <a:p>
            <a:pPr defTabSz="1219170">
              <a:spcBef>
                <a:spcPct val="20000"/>
              </a:spcBef>
              <a:defRPr/>
            </a:pPr>
            <a:endParaRPr lang="en-US" sz="200" b="1" dirty="0">
              <a:solidFill>
                <a:srgbClr val="464646"/>
              </a:solidFill>
              <a:latin typeface="Candara" panose="020E0502030303020204" pitchFamily="34" charset="0"/>
            </a:endParaRPr>
          </a:p>
          <a:p>
            <a:r>
              <a:rPr lang="en-US" sz="125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13" name="Freeform 517">
            <a:extLst>
              <a:ext uri="{FF2B5EF4-FFF2-40B4-BE49-F238E27FC236}">
                <a16:creationId xmlns:a16="http://schemas.microsoft.com/office/drawing/2014/main" id="{0F511C47-34E1-4384-B9A9-1990CCA19B65}"/>
              </a:ext>
            </a:extLst>
          </p:cNvPr>
          <p:cNvSpPr>
            <a:spLocks noChangeAspect="1" noEditPoints="1"/>
          </p:cNvSpPr>
          <p:nvPr/>
        </p:nvSpPr>
        <p:spPr bwMode="auto">
          <a:xfrm>
            <a:off x="8304295" y="3037777"/>
            <a:ext cx="365760" cy="13077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 name="TextBox 62">
            <a:extLst>
              <a:ext uri="{FF2B5EF4-FFF2-40B4-BE49-F238E27FC236}">
                <a16:creationId xmlns:a16="http://schemas.microsoft.com/office/drawing/2014/main" id="{AF12E459-8F79-49EF-B292-E8E67F26AD9C}"/>
              </a:ext>
            </a:extLst>
          </p:cNvPr>
          <p:cNvSpPr txBox="1"/>
          <p:nvPr/>
        </p:nvSpPr>
        <p:spPr>
          <a:xfrm>
            <a:off x="5879035" y="2507223"/>
            <a:ext cx="5486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VS</a:t>
            </a:r>
            <a:endParaRPr lang="en-US" sz="400" dirty="0">
              <a:solidFill>
                <a:schemeClr val="bg1"/>
              </a:solidFill>
              <a:latin typeface="Bernard MT Condensed" panose="02050806060905020404" pitchFamily="18" charset="0"/>
            </a:endParaRPr>
          </a:p>
        </p:txBody>
      </p:sp>
      <p:sp>
        <p:nvSpPr>
          <p:cNvPr id="64" name="TextBox 63">
            <a:extLst>
              <a:ext uri="{FF2B5EF4-FFF2-40B4-BE49-F238E27FC236}">
                <a16:creationId xmlns:a16="http://schemas.microsoft.com/office/drawing/2014/main" id="{868910BE-9C2A-44C9-B0CC-3C596C37E05C}"/>
              </a:ext>
            </a:extLst>
          </p:cNvPr>
          <p:cNvSpPr txBox="1"/>
          <p:nvPr/>
        </p:nvSpPr>
        <p:spPr>
          <a:xfrm>
            <a:off x="3777249" y="5894120"/>
            <a:ext cx="1340530" cy="32316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01</a:t>
            </a:r>
          </a:p>
        </p:txBody>
      </p:sp>
      <p:sp>
        <p:nvSpPr>
          <p:cNvPr id="65" name="TextBox 64">
            <a:extLst>
              <a:ext uri="{FF2B5EF4-FFF2-40B4-BE49-F238E27FC236}">
                <a16:creationId xmlns:a16="http://schemas.microsoft.com/office/drawing/2014/main" id="{82D76BF4-6871-4FFB-811F-585F158DD6A1}"/>
              </a:ext>
            </a:extLst>
          </p:cNvPr>
          <p:cNvSpPr txBox="1"/>
          <p:nvPr/>
        </p:nvSpPr>
        <p:spPr>
          <a:xfrm>
            <a:off x="10074527" y="5894119"/>
            <a:ext cx="1340530" cy="32316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a:t>
            </a:r>
            <a:r>
              <a:rPr lang="en-US" sz="1500" dirty="0">
                <a:solidFill>
                  <a:srgbClr val="464646"/>
                </a:solidFill>
                <a:latin typeface="Bernard MT Condensed" panose="02050806060905020404" pitchFamily="18" charset="0"/>
              </a:rPr>
              <a:t>02</a:t>
            </a:r>
          </a:p>
        </p:txBody>
      </p:sp>
      <p:pic>
        <p:nvPicPr>
          <p:cNvPr id="60" name="Picture 59">
            <a:hlinkClick r:id="rId2"/>
            <a:extLst>
              <a:ext uri="{FF2B5EF4-FFF2-40B4-BE49-F238E27FC236}">
                <a16:creationId xmlns:a16="http://schemas.microsoft.com/office/drawing/2014/main" id="{21ADC719-BEED-4E39-A6D5-5C33774349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09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1000"/>
                                        <p:tgtEl>
                                          <p:spTgt spid="35"/>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heel(1)">
                                      <p:cBhvr>
                                        <p:cTn id="11" dur="2000"/>
                                        <p:tgtEl>
                                          <p:spTgt spid="84"/>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
                                          </p:val>
                                        </p:tav>
                                        <p:tav tm="100000">
                                          <p:val>
                                            <p:strVal val="#ppt_x"/>
                                          </p:val>
                                        </p:tav>
                                      </p:tavLst>
                                    </p:anim>
                                    <p:anim calcmode="lin" valueType="num">
                                      <p:cBhvr>
                                        <p:cTn id="33" dur="1000" fill="hold"/>
                                        <p:tgtEl>
                                          <p:spTgt spid="3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anim calcmode="lin" valueType="num">
                                      <p:cBhvr additive="base">
                                        <p:cTn id="77" dur="500" fill="hold"/>
                                        <p:tgtEl>
                                          <p:spTgt spid="64"/>
                                        </p:tgtEl>
                                        <p:attrNameLst>
                                          <p:attrName>ppt_x</p:attrName>
                                        </p:attrNameLst>
                                      </p:cBhvr>
                                      <p:tavLst>
                                        <p:tav tm="0">
                                          <p:val>
                                            <p:strVal val="#ppt_x"/>
                                          </p:val>
                                        </p:tav>
                                        <p:tav tm="100000">
                                          <p:val>
                                            <p:strVal val="#ppt_x"/>
                                          </p:val>
                                        </p:tav>
                                      </p:tavLst>
                                    </p:anim>
                                    <p:anim calcmode="lin" valueType="num">
                                      <p:cBhvr additive="base">
                                        <p:cTn id="78" dur="500" fill="hold"/>
                                        <p:tgtEl>
                                          <p:spTgt spid="64"/>
                                        </p:tgtEl>
                                        <p:attrNameLst>
                                          <p:attrName>ppt_y</p:attrName>
                                        </p:attrNameLst>
                                      </p:cBhvr>
                                      <p:tavLst>
                                        <p:tav tm="0">
                                          <p:val>
                                            <p:strVal val="1+#ppt_h/2"/>
                                          </p:val>
                                        </p:tav>
                                        <p:tav tm="100000">
                                          <p:val>
                                            <p:strVal val="#ppt_y"/>
                                          </p:val>
                                        </p:tav>
                                      </p:tavLst>
                                    </p:anim>
                                  </p:childTnLst>
                                </p:cTn>
                              </p:par>
                            </p:childTnLst>
                          </p:cTn>
                        </p:par>
                        <p:par>
                          <p:cTn id="79" fill="hold">
                            <p:stCondLst>
                              <p:cond delay="5500"/>
                            </p:stCondLst>
                            <p:childTnLst>
                              <p:par>
                                <p:cTn id="80" presetID="53" presetClass="entr" presetSubtype="16"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 calcmode="lin" valueType="num">
                                      <p:cBhvr>
                                        <p:cTn id="82" dur="500" fill="hold"/>
                                        <p:tgtEl>
                                          <p:spTgt spid="26"/>
                                        </p:tgtEl>
                                        <p:attrNameLst>
                                          <p:attrName>ppt_w</p:attrName>
                                        </p:attrNameLst>
                                      </p:cBhvr>
                                      <p:tavLst>
                                        <p:tav tm="0">
                                          <p:val>
                                            <p:fltVal val="0"/>
                                          </p:val>
                                        </p:tav>
                                        <p:tav tm="100000">
                                          <p:val>
                                            <p:strVal val="#ppt_w"/>
                                          </p:val>
                                        </p:tav>
                                      </p:tavLst>
                                    </p:anim>
                                    <p:anim calcmode="lin" valueType="num">
                                      <p:cBhvr>
                                        <p:cTn id="83" dur="500" fill="hold"/>
                                        <p:tgtEl>
                                          <p:spTgt spid="26"/>
                                        </p:tgtEl>
                                        <p:attrNameLst>
                                          <p:attrName>ppt_h</p:attrName>
                                        </p:attrNameLst>
                                      </p:cBhvr>
                                      <p:tavLst>
                                        <p:tav tm="0">
                                          <p:val>
                                            <p:fltVal val="0"/>
                                          </p:val>
                                        </p:tav>
                                        <p:tav tm="100000">
                                          <p:val>
                                            <p:strVal val="#ppt_h"/>
                                          </p:val>
                                        </p:tav>
                                      </p:tavLst>
                                    </p:anim>
                                    <p:animEffect transition="in" filter="fade">
                                      <p:cBhvr>
                                        <p:cTn id="84" dur="500"/>
                                        <p:tgtEl>
                                          <p:spTgt spid="26"/>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67"/>
                                        </p:tgtEl>
                                        <p:attrNameLst>
                                          <p:attrName>style.visibility</p:attrName>
                                        </p:attrNameLst>
                                      </p:cBhvr>
                                      <p:to>
                                        <p:strVal val="visible"/>
                                      </p:to>
                                    </p:set>
                                    <p:animEffect transition="in" filter="wipe(down)">
                                      <p:cBhvr>
                                        <p:cTn id="88" dur="500"/>
                                        <p:tgtEl>
                                          <p:spTgt spid="67"/>
                                        </p:tgtEl>
                                      </p:cBhvr>
                                    </p:animEffect>
                                  </p:childTnLst>
                                </p:cTn>
                              </p:par>
                            </p:childTnLst>
                          </p:cTn>
                        </p:par>
                        <p:par>
                          <p:cTn id="89" fill="hold">
                            <p:stCondLst>
                              <p:cond delay="6500"/>
                            </p:stCondLst>
                            <p:childTnLst>
                              <p:par>
                                <p:cTn id="90" presetID="53" presetClass="entr" presetSubtype="16" fill="hold" grpId="0" nodeType="after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Effect transition="in" filter="fade">
                                      <p:cBhvr>
                                        <p:cTn id="94" dur="500"/>
                                        <p:tgtEl>
                                          <p:spTgt spid="27"/>
                                        </p:tgtEl>
                                      </p:cBhvr>
                                    </p:animEffect>
                                  </p:childTnLst>
                                </p:cTn>
                              </p:par>
                            </p:childTnLst>
                          </p:cTn>
                        </p:par>
                        <p:par>
                          <p:cTn id="95" fill="hold">
                            <p:stCondLst>
                              <p:cond delay="7000"/>
                            </p:stCondLst>
                            <p:childTnLst>
                              <p:par>
                                <p:cTn id="96" presetID="22" presetClass="entr" presetSubtype="4"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wipe(down)">
                                      <p:cBhvr>
                                        <p:cTn id="98" dur="500"/>
                                        <p:tgtEl>
                                          <p:spTgt spid="69"/>
                                        </p:tgtEl>
                                      </p:cBhvr>
                                    </p:animEffect>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p:cTn id="112" dur="500" fill="hold"/>
                                        <p:tgtEl>
                                          <p:spTgt spid="30"/>
                                        </p:tgtEl>
                                        <p:attrNameLst>
                                          <p:attrName>ppt_w</p:attrName>
                                        </p:attrNameLst>
                                      </p:cBhvr>
                                      <p:tavLst>
                                        <p:tav tm="0">
                                          <p:val>
                                            <p:fltVal val="0"/>
                                          </p:val>
                                        </p:tav>
                                        <p:tav tm="100000">
                                          <p:val>
                                            <p:strVal val="#ppt_w"/>
                                          </p:val>
                                        </p:tav>
                                      </p:tavLst>
                                    </p:anim>
                                    <p:anim calcmode="lin" valueType="num">
                                      <p:cBhvr>
                                        <p:cTn id="113" dur="500" fill="hold"/>
                                        <p:tgtEl>
                                          <p:spTgt spid="30"/>
                                        </p:tgtEl>
                                        <p:attrNameLst>
                                          <p:attrName>ppt_h</p:attrName>
                                        </p:attrNameLst>
                                      </p:cBhvr>
                                      <p:tavLst>
                                        <p:tav tm="0">
                                          <p:val>
                                            <p:fltVal val="0"/>
                                          </p:val>
                                        </p:tav>
                                        <p:tav tm="100000">
                                          <p:val>
                                            <p:strVal val="#ppt_h"/>
                                          </p:val>
                                        </p:tav>
                                      </p:tavLst>
                                    </p:anim>
                                    <p:animEffect transition="in" filter="fade">
                                      <p:cBhvr>
                                        <p:cTn id="114" dur="500"/>
                                        <p:tgtEl>
                                          <p:spTgt spid="30"/>
                                        </p:tgtEl>
                                      </p:cBhvr>
                                    </p:animEffect>
                                  </p:childTnLst>
                                </p:cTn>
                              </p:par>
                            </p:childTnLst>
                          </p:cTn>
                        </p:par>
                        <p:par>
                          <p:cTn id="115" fill="hold">
                            <p:stCondLst>
                              <p:cond delay="9000"/>
                            </p:stCondLst>
                            <p:childTnLst>
                              <p:par>
                                <p:cTn id="116" presetID="22" presetClass="entr" presetSubtype="4"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childTnLst>
                          </p:cTn>
                        </p:par>
                        <p:par>
                          <p:cTn id="119" fill="hold">
                            <p:stCondLst>
                              <p:cond delay="9500"/>
                            </p:stCondLst>
                            <p:childTnLst>
                              <p:par>
                                <p:cTn id="120" presetID="16" presetClass="entr" presetSubtype="42" fill="hold"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outHorizontal)">
                                      <p:cBhvr>
                                        <p:cTn id="122" dur="1000"/>
                                        <p:tgtEl>
                                          <p:spTgt spid="34"/>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 calcmode="lin" valueType="num">
                                      <p:cBhvr>
                                        <p:cTn id="127" dur="1000" fill="hold"/>
                                        <p:tgtEl>
                                          <p:spTgt spid="36"/>
                                        </p:tgtEl>
                                        <p:attrNameLst>
                                          <p:attrName>style.rotation</p:attrName>
                                        </p:attrNameLst>
                                      </p:cBhvr>
                                      <p:tavLst>
                                        <p:tav tm="0">
                                          <p:val>
                                            <p:fltVal val="90"/>
                                          </p:val>
                                        </p:tav>
                                        <p:tav tm="100000">
                                          <p:val>
                                            <p:fltVal val="0"/>
                                          </p:val>
                                        </p:tav>
                                      </p:tavLst>
                                    </p:anim>
                                    <p:animEffect transition="in" filter="fade">
                                      <p:cBhvr>
                                        <p:cTn id="128" dur="1000"/>
                                        <p:tgtEl>
                                          <p:spTgt spid="36"/>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p:cTn id="131" dur="1000" fill="hold"/>
                                        <p:tgtEl>
                                          <p:spTgt spid="63"/>
                                        </p:tgtEl>
                                        <p:attrNameLst>
                                          <p:attrName>ppt_w</p:attrName>
                                        </p:attrNameLst>
                                      </p:cBhvr>
                                      <p:tavLst>
                                        <p:tav tm="0">
                                          <p:val>
                                            <p:fltVal val="0"/>
                                          </p:val>
                                        </p:tav>
                                        <p:tav tm="100000">
                                          <p:val>
                                            <p:strVal val="#ppt_w"/>
                                          </p:val>
                                        </p:tav>
                                      </p:tavLst>
                                    </p:anim>
                                    <p:anim calcmode="lin" valueType="num">
                                      <p:cBhvr>
                                        <p:cTn id="132" dur="1000" fill="hold"/>
                                        <p:tgtEl>
                                          <p:spTgt spid="63"/>
                                        </p:tgtEl>
                                        <p:attrNameLst>
                                          <p:attrName>ppt_h</p:attrName>
                                        </p:attrNameLst>
                                      </p:cBhvr>
                                      <p:tavLst>
                                        <p:tav tm="0">
                                          <p:val>
                                            <p:fltVal val="0"/>
                                          </p:val>
                                        </p:tav>
                                        <p:tav tm="100000">
                                          <p:val>
                                            <p:strVal val="#ppt_h"/>
                                          </p:val>
                                        </p:tav>
                                      </p:tavLst>
                                    </p:anim>
                                    <p:anim calcmode="lin" valueType="num">
                                      <p:cBhvr>
                                        <p:cTn id="133" dur="1000" fill="hold"/>
                                        <p:tgtEl>
                                          <p:spTgt spid="63"/>
                                        </p:tgtEl>
                                        <p:attrNameLst>
                                          <p:attrName>style.rotation</p:attrName>
                                        </p:attrNameLst>
                                      </p:cBhvr>
                                      <p:tavLst>
                                        <p:tav tm="0">
                                          <p:val>
                                            <p:fltVal val="90"/>
                                          </p:val>
                                        </p:tav>
                                        <p:tav tm="100000">
                                          <p:val>
                                            <p:fltVal val="0"/>
                                          </p:val>
                                        </p:tav>
                                      </p:tavLst>
                                    </p:anim>
                                    <p:animEffect transition="in" filter="fade">
                                      <p:cBhvr>
                                        <p:cTn id="134" dur="1000"/>
                                        <p:tgtEl>
                                          <p:spTgt spid="63"/>
                                        </p:tgtEl>
                                      </p:cBhvr>
                                    </p:animEffect>
                                  </p:childTnLst>
                                </p:cTn>
                              </p:par>
                            </p:childTnLst>
                          </p:cTn>
                        </p:par>
                        <p:par>
                          <p:cTn id="135" fill="hold">
                            <p:stCondLst>
                              <p:cond delay="10500"/>
                            </p:stCondLst>
                            <p:childTnLst>
                              <p:par>
                                <p:cTn id="136" presetID="21" presetClass="entr" presetSubtype="1" fill="hold" nodeType="afterEffect">
                                  <p:stCondLst>
                                    <p:cond delay="0"/>
                                  </p:stCondLst>
                                  <p:childTnLst>
                                    <p:set>
                                      <p:cBhvr>
                                        <p:cTn id="137" dur="1" fill="hold">
                                          <p:stCondLst>
                                            <p:cond delay="0"/>
                                          </p:stCondLst>
                                        </p:cTn>
                                        <p:tgtEl>
                                          <p:spTgt spid="85"/>
                                        </p:tgtEl>
                                        <p:attrNameLst>
                                          <p:attrName>style.visibility</p:attrName>
                                        </p:attrNameLst>
                                      </p:cBhvr>
                                      <p:to>
                                        <p:strVal val="visible"/>
                                      </p:to>
                                    </p:set>
                                    <p:animEffect transition="in" filter="wheel(1)">
                                      <p:cBhvr>
                                        <p:cTn id="138" dur="2000"/>
                                        <p:tgtEl>
                                          <p:spTgt spid="85"/>
                                        </p:tgtEl>
                                      </p:cBhvr>
                                    </p:animEffect>
                                  </p:childTnLst>
                                </p:cTn>
                              </p:par>
                            </p:childTnLst>
                          </p:cTn>
                        </p:par>
                        <p:par>
                          <p:cTn id="139" fill="hold">
                            <p:stCondLst>
                              <p:cond delay="12500"/>
                            </p:stCondLst>
                            <p:childTnLst>
                              <p:par>
                                <p:cTn id="140" presetID="53" presetClass="entr" presetSubtype="16" fill="hold" grpId="0" nodeType="afterEffect">
                                  <p:stCondLst>
                                    <p:cond delay="0"/>
                                  </p:stCondLst>
                                  <p:childTnLst>
                                    <p:set>
                                      <p:cBhvr>
                                        <p:cTn id="141" dur="1" fill="hold">
                                          <p:stCondLst>
                                            <p:cond delay="0"/>
                                          </p:stCondLst>
                                        </p:cTn>
                                        <p:tgtEl>
                                          <p:spTgt spid="41"/>
                                        </p:tgtEl>
                                        <p:attrNameLst>
                                          <p:attrName>style.visibility</p:attrName>
                                        </p:attrNameLst>
                                      </p:cBhvr>
                                      <p:to>
                                        <p:strVal val="visible"/>
                                      </p:to>
                                    </p:set>
                                    <p:anim calcmode="lin" valueType="num">
                                      <p:cBhvr>
                                        <p:cTn id="142" dur="1000" fill="hold"/>
                                        <p:tgtEl>
                                          <p:spTgt spid="41"/>
                                        </p:tgtEl>
                                        <p:attrNameLst>
                                          <p:attrName>ppt_w</p:attrName>
                                        </p:attrNameLst>
                                      </p:cBhvr>
                                      <p:tavLst>
                                        <p:tav tm="0">
                                          <p:val>
                                            <p:fltVal val="0"/>
                                          </p:val>
                                        </p:tav>
                                        <p:tav tm="100000">
                                          <p:val>
                                            <p:strVal val="#ppt_w"/>
                                          </p:val>
                                        </p:tav>
                                      </p:tavLst>
                                    </p:anim>
                                    <p:anim calcmode="lin" valueType="num">
                                      <p:cBhvr>
                                        <p:cTn id="143" dur="1000" fill="hold"/>
                                        <p:tgtEl>
                                          <p:spTgt spid="41"/>
                                        </p:tgtEl>
                                        <p:attrNameLst>
                                          <p:attrName>ppt_h</p:attrName>
                                        </p:attrNameLst>
                                      </p:cBhvr>
                                      <p:tavLst>
                                        <p:tav tm="0">
                                          <p:val>
                                            <p:fltVal val="0"/>
                                          </p:val>
                                        </p:tav>
                                        <p:tav tm="100000">
                                          <p:val>
                                            <p:strVal val="#ppt_h"/>
                                          </p:val>
                                        </p:tav>
                                      </p:tavLst>
                                    </p:anim>
                                    <p:animEffect transition="in" filter="fade">
                                      <p:cBhvr>
                                        <p:cTn id="144" dur="1000"/>
                                        <p:tgtEl>
                                          <p:spTgt spid="41"/>
                                        </p:tgtEl>
                                      </p:cBhvr>
                                    </p:animEffect>
                                  </p:childTnLst>
                                </p:cTn>
                              </p:par>
                            </p:childTnLst>
                          </p:cTn>
                        </p:par>
                        <p:par>
                          <p:cTn id="145" fill="hold">
                            <p:stCondLst>
                              <p:cond delay="13500"/>
                            </p:stCondLst>
                            <p:childTnLst>
                              <p:par>
                                <p:cTn id="146" presetID="47"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13"/>
                                        </p:tgtEl>
                                        <p:attrNameLst>
                                          <p:attrName>style.visibility</p:attrName>
                                        </p:attrNameLst>
                                      </p:cBhvr>
                                      <p:to>
                                        <p:strVal val="visible"/>
                                      </p:to>
                                    </p:set>
                                    <p:animEffect transition="in" filter="fade">
                                      <p:cBhvr>
                                        <p:cTn id="153" dur="1000"/>
                                        <p:tgtEl>
                                          <p:spTgt spid="13"/>
                                        </p:tgtEl>
                                      </p:cBhvr>
                                    </p:animEffect>
                                    <p:anim calcmode="lin" valueType="num">
                                      <p:cBhvr>
                                        <p:cTn id="154" dur="1000" fill="hold"/>
                                        <p:tgtEl>
                                          <p:spTgt spid="13"/>
                                        </p:tgtEl>
                                        <p:attrNameLst>
                                          <p:attrName>ppt_x</p:attrName>
                                        </p:attrNameLst>
                                      </p:cBhvr>
                                      <p:tavLst>
                                        <p:tav tm="0">
                                          <p:val>
                                            <p:strVal val="#ppt_x"/>
                                          </p:val>
                                        </p:tav>
                                        <p:tav tm="100000">
                                          <p:val>
                                            <p:strVal val="#ppt_x"/>
                                          </p:val>
                                        </p:tav>
                                      </p:tavLst>
                                    </p:anim>
                                    <p:anim calcmode="lin" valueType="num">
                                      <p:cBhvr>
                                        <p:cTn id="155" dur="1000" fill="hold"/>
                                        <p:tgtEl>
                                          <p:spTgt spid="13"/>
                                        </p:tgtEl>
                                        <p:attrNameLst>
                                          <p:attrName>ppt_y</p:attrName>
                                        </p:attrNameLst>
                                      </p:cBhvr>
                                      <p:tavLst>
                                        <p:tav tm="0">
                                          <p:val>
                                            <p:strVal val="#ppt_y-.1"/>
                                          </p:val>
                                        </p:tav>
                                        <p:tav tm="100000">
                                          <p:val>
                                            <p:strVal val="#ppt_y"/>
                                          </p:val>
                                        </p:tav>
                                      </p:tavLst>
                                    </p:anim>
                                  </p:childTnLst>
                                </p:cTn>
                              </p:par>
                            </p:childTnLst>
                          </p:cTn>
                        </p:par>
                        <p:par>
                          <p:cTn id="156" fill="hold">
                            <p:stCondLst>
                              <p:cond delay="14500"/>
                            </p:stCondLst>
                            <p:childTnLst>
                              <p:par>
                                <p:cTn id="157" presetID="42" presetClass="entr" presetSubtype="0" fill="hold" grpId="0" nodeType="afterEffect">
                                  <p:stCondLst>
                                    <p:cond delay="0"/>
                                  </p:stCondLst>
                                  <p:childTnLst>
                                    <p:set>
                                      <p:cBhvr>
                                        <p:cTn id="158" dur="1" fill="hold">
                                          <p:stCondLst>
                                            <p:cond delay="0"/>
                                          </p:stCondLst>
                                        </p:cTn>
                                        <p:tgtEl>
                                          <p:spTgt spid="62"/>
                                        </p:tgtEl>
                                        <p:attrNameLst>
                                          <p:attrName>style.visibility</p:attrName>
                                        </p:attrNameLst>
                                      </p:cBhvr>
                                      <p:to>
                                        <p:strVal val="visible"/>
                                      </p:to>
                                    </p:set>
                                    <p:animEffect transition="in" filter="fade">
                                      <p:cBhvr>
                                        <p:cTn id="159" dur="1000"/>
                                        <p:tgtEl>
                                          <p:spTgt spid="62"/>
                                        </p:tgtEl>
                                      </p:cBhvr>
                                    </p:animEffect>
                                    <p:anim calcmode="lin" valueType="num">
                                      <p:cBhvr>
                                        <p:cTn id="160" dur="1000" fill="hold"/>
                                        <p:tgtEl>
                                          <p:spTgt spid="62"/>
                                        </p:tgtEl>
                                        <p:attrNameLst>
                                          <p:attrName>ppt_x</p:attrName>
                                        </p:attrNameLst>
                                      </p:cBhvr>
                                      <p:tavLst>
                                        <p:tav tm="0">
                                          <p:val>
                                            <p:strVal val="#ppt_x"/>
                                          </p:val>
                                        </p:tav>
                                        <p:tav tm="100000">
                                          <p:val>
                                            <p:strVal val="#ppt_x"/>
                                          </p:val>
                                        </p:tav>
                                      </p:tavLst>
                                    </p:anim>
                                    <p:anim calcmode="lin" valueType="num">
                                      <p:cBhvr>
                                        <p:cTn id="161" dur="1000" fill="hold"/>
                                        <p:tgtEl>
                                          <p:spTgt spid="62"/>
                                        </p:tgtEl>
                                        <p:attrNameLst>
                                          <p:attrName>ppt_y</p:attrName>
                                        </p:attrNameLst>
                                      </p:cBhvr>
                                      <p:tavLst>
                                        <p:tav tm="0">
                                          <p:val>
                                            <p:strVal val="#ppt_y+.1"/>
                                          </p:val>
                                        </p:tav>
                                        <p:tav tm="100000">
                                          <p:val>
                                            <p:strVal val="#ppt_y"/>
                                          </p:val>
                                        </p:tav>
                                      </p:tavLst>
                                    </p:anim>
                                  </p:childTnLst>
                                </p:cTn>
                              </p:par>
                            </p:childTnLst>
                          </p:cTn>
                        </p:par>
                        <p:par>
                          <p:cTn id="162" fill="hold">
                            <p:stCondLst>
                              <p:cond delay="15500"/>
                            </p:stCondLst>
                            <p:childTnLst>
                              <p:par>
                                <p:cTn id="163" presetID="2" presetClass="entr" presetSubtype="4" fill="hold" grpId="0" nodeType="afterEffect">
                                  <p:stCondLst>
                                    <p:cond delay="0"/>
                                  </p:stCondLst>
                                  <p:childTnLst>
                                    <p:set>
                                      <p:cBhvr>
                                        <p:cTn id="164" dur="1" fill="hold">
                                          <p:stCondLst>
                                            <p:cond delay="0"/>
                                          </p:stCondLst>
                                        </p:cTn>
                                        <p:tgtEl>
                                          <p:spTgt spid="53"/>
                                        </p:tgtEl>
                                        <p:attrNameLst>
                                          <p:attrName>style.visibility</p:attrName>
                                        </p:attrNameLst>
                                      </p:cBhvr>
                                      <p:to>
                                        <p:strVal val="visible"/>
                                      </p:to>
                                    </p:set>
                                    <p:anim calcmode="lin" valueType="num">
                                      <p:cBhvr additive="base">
                                        <p:cTn id="165" dur="500" fill="hold"/>
                                        <p:tgtEl>
                                          <p:spTgt spid="53"/>
                                        </p:tgtEl>
                                        <p:attrNameLst>
                                          <p:attrName>ppt_x</p:attrName>
                                        </p:attrNameLst>
                                      </p:cBhvr>
                                      <p:tavLst>
                                        <p:tav tm="0">
                                          <p:val>
                                            <p:strVal val="#ppt_x"/>
                                          </p:val>
                                        </p:tav>
                                        <p:tav tm="100000">
                                          <p:val>
                                            <p:strVal val="#ppt_x"/>
                                          </p:val>
                                        </p:tav>
                                      </p:tavLst>
                                    </p:anim>
                                    <p:anim calcmode="lin" valueType="num">
                                      <p:cBhvr additive="base">
                                        <p:cTn id="166" dur="500" fill="hold"/>
                                        <p:tgtEl>
                                          <p:spTgt spid="53"/>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52"/>
                                        </p:tgtEl>
                                        <p:attrNameLst>
                                          <p:attrName>style.visibility</p:attrName>
                                        </p:attrNameLst>
                                      </p:cBhvr>
                                      <p:to>
                                        <p:strVal val="visible"/>
                                      </p:to>
                                    </p:set>
                                    <p:anim calcmode="lin" valueType="num">
                                      <p:cBhvr additive="base">
                                        <p:cTn id="169" dur="500" fill="hold"/>
                                        <p:tgtEl>
                                          <p:spTgt spid="52"/>
                                        </p:tgtEl>
                                        <p:attrNameLst>
                                          <p:attrName>ppt_x</p:attrName>
                                        </p:attrNameLst>
                                      </p:cBhvr>
                                      <p:tavLst>
                                        <p:tav tm="0">
                                          <p:val>
                                            <p:strVal val="#ppt_x"/>
                                          </p:val>
                                        </p:tav>
                                        <p:tav tm="100000">
                                          <p:val>
                                            <p:strVal val="#ppt_x"/>
                                          </p:val>
                                        </p:tav>
                                      </p:tavLst>
                                    </p:anim>
                                    <p:anim calcmode="lin" valueType="num">
                                      <p:cBhvr additive="base">
                                        <p:cTn id="170" dur="500" fill="hold"/>
                                        <p:tgtEl>
                                          <p:spTgt spid="52"/>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1"/>
                                        </p:tgtEl>
                                        <p:attrNameLst>
                                          <p:attrName>style.visibility</p:attrName>
                                        </p:attrNameLst>
                                      </p:cBhvr>
                                      <p:to>
                                        <p:strVal val="visible"/>
                                      </p:to>
                                    </p:set>
                                    <p:anim calcmode="lin" valueType="num">
                                      <p:cBhvr additive="base">
                                        <p:cTn id="173" dur="500" fill="hold"/>
                                        <p:tgtEl>
                                          <p:spTgt spid="51"/>
                                        </p:tgtEl>
                                        <p:attrNameLst>
                                          <p:attrName>ppt_x</p:attrName>
                                        </p:attrNameLst>
                                      </p:cBhvr>
                                      <p:tavLst>
                                        <p:tav tm="0">
                                          <p:val>
                                            <p:strVal val="#ppt_x"/>
                                          </p:val>
                                        </p:tav>
                                        <p:tav tm="100000">
                                          <p:val>
                                            <p:strVal val="#ppt_x"/>
                                          </p:val>
                                        </p:tav>
                                      </p:tavLst>
                                    </p:anim>
                                    <p:anim calcmode="lin" valueType="num">
                                      <p:cBhvr additive="base">
                                        <p:cTn id="174" dur="500" fill="hold"/>
                                        <p:tgtEl>
                                          <p:spTgt spid="51"/>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50"/>
                                        </p:tgtEl>
                                        <p:attrNameLst>
                                          <p:attrName>style.visibility</p:attrName>
                                        </p:attrNameLst>
                                      </p:cBhvr>
                                      <p:to>
                                        <p:strVal val="visible"/>
                                      </p:to>
                                    </p:set>
                                    <p:anim calcmode="lin" valueType="num">
                                      <p:cBhvr additive="base">
                                        <p:cTn id="177" dur="500" fill="hold"/>
                                        <p:tgtEl>
                                          <p:spTgt spid="50"/>
                                        </p:tgtEl>
                                        <p:attrNameLst>
                                          <p:attrName>ppt_x</p:attrName>
                                        </p:attrNameLst>
                                      </p:cBhvr>
                                      <p:tavLst>
                                        <p:tav tm="0">
                                          <p:val>
                                            <p:strVal val="#ppt_x"/>
                                          </p:val>
                                        </p:tav>
                                        <p:tav tm="100000">
                                          <p:val>
                                            <p:strVal val="#ppt_x"/>
                                          </p:val>
                                        </p:tav>
                                      </p:tavLst>
                                    </p:anim>
                                    <p:anim calcmode="lin" valueType="num">
                                      <p:cBhvr additive="base">
                                        <p:cTn id="178" dur="500" fill="hold"/>
                                        <p:tgtEl>
                                          <p:spTgt spid="50"/>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49"/>
                                        </p:tgtEl>
                                        <p:attrNameLst>
                                          <p:attrName>style.visibility</p:attrName>
                                        </p:attrNameLst>
                                      </p:cBhvr>
                                      <p:to>
                                        <p:strVal val="visible"/>
                                      </p:to>
                                    </p:set>
                                    <p:anim calcmode="lin" valueType="num">
                                      <p:cBhvr additive="base">
                                        <p:cTn id="181" dur="500" fill="hold"/>
                                        <p:tgtEl>
                                          <p:spTgt spid="49"/>
                                        </p:tgtEl>
                                        <p:attrNameLst>
                                          <p:attrName>ppt_x</p:attrName>
                                        </p:attrNameLst>
                                      </p:cBhvr>
                                      <p:tavLst>
                                        <p:tav tm="0">
                                          <p:val>
                                            <p:strVal val="#ppt_x"/>
                                          </p:val>
                                        </p:tav>
                                        <p:tav tm="100000">
                                          <p:val>
                                            <p:strVal val="#ppt_x"/>
                                          </p:val>
                                        </p:tav>
                                      </p:tavLst>
                                    </p:anim>
                                    <p:anim calcmode="lin" valueType="num">
                                      <p:cBhvr additive="base">
                                        <p:cTn id="182" dur="500" fill="hold"/>
                                        <p:tgtEl>
                                          <p:spTgt spid="49"/>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48"/>
                                        </p:tgtEl>
                                        <p:attrNameLst>
                                          <p:attrName>style.visibility</p:attrName>
                                        </p:attrNameLst>
                                      </p:cBhvr>
                                      <p:to>
                                        <p:strVal val="visible"/>
                                      </p:to>
                                    </p:set>
                                    <p:anim calcmode="lin" valueType="num">
                                      <p:cBhvr additive="base">
                                        <p:cTn id="185" dur="500" fill="hold"/>
                                        <p:tgtEl>
                                          <p:spTgt spid="48"/>
                                        </p:tgtEl>
                                        <p:attrNameLst>
                                          <p:attrName>ppt_x</p:attrName>
                                        </p:attrNameLst>
                                      </p:cBhvr>
                                      <p:tavLst>
                                        <p:tav tm="0">
                                          <p:val>
                                            <p:strVal val="#ppt_x"/>
                                          </p:val>
                                        </p:tav>
                                        <p:tav tm="100000">
                                          <p:val>
                                            <p:strVal val="#ppt_x"/>
                                          </p:val>
                                        </p:tav>
                                      </p:tavLst>
                                    </p:anim>
                                    <p:anim calcmode="lin" valueType="num">
                                      <p:cBhvr additive="base">
                                        <p:cTn id="186" dur="500" fill="hold"/>
                                        <p:tgtEl>
                                          <p:spTgt spid="48"/>
                                        </p:tgtEl>
                                        <p:attrNameLst>
                                          <p:attrName>ppt_y</p:attrName>
                                        </p:attrNameLst>
                                      </p:cBhvr>
                                      <p:tavLst>
                                        <p:tav tm="0">
                                          <p:val>
                                            <p:strVal val="1+#ppt_h/2"/>
                                          </p:val>
                                        </p:tav>
                                        <p:tav tm="100000">
                                          <p:val>
                                            <p:strVal val="#ppt_y"/>
                                          </p:val>
                                        </p:tav>
                                      </p:tavLst>
                                    </p:anim>
                                  </p:childTnLst>
                                </p:cTn>
                              </p:par>
                              <p:par>
                                <p:cTn id="187" presetID="2" presetClass="entr" presetSubtype="4"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 calcmode="lin" valueType="num">
                                      <p:cBhvr additive="base">
                                        <p:cTn id="189" dur="500" fill="hold"/>
                                        <p:tgtEl>
                                          <p:spTgt spid="47"/>
                                        </p:tgtEl>
                                        <p:attrNameLst>
                                          <p:attrName>ppt_x</p:attrName>
                                        </p:attrNameLst>
                                      </p:cBhvr>
                                      <p:tavLst>
                                        <p:tav tm="0">
                                          <p:val>
                                            <p:strVal val="#ppt_x"/>
                                          </p:val>
                                        </p:tav>
                                        <p:tav tm="100000">
                                          <p:val>
                                            <p:strVal val="#ppt_x"/>
                                          </p:val>
                                        </p:tav>
                                      </p:tavLst>
                                    </p:anim>
                                    <p:anim calcmode="lin" valueType="num">
                                      <p:cBhvr additive="base">
                                        <p:cTn id="190" dur="500" fill="hold"/>
                                        <p:tgtEl>
                                          <p:spTgt spid="47"/>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46"/>
                                        </p:tgtEl>
                                        <p:attrNameLst>
                                          <p:attrName>style.visibility</p:attrName>
                                        </p:attrNameLst>
                                      </p:cBhvr>
                                      <p:to>
                                        <p:strVal val="visible"/>
                                      </p:to>
                                    </p:set>
                                    <p:anim calcmode="lin" valueType="num">
                                      <p:cBhvr additive="base">
                                        <p:cTn id="193" dur="500" fill="hold"/>
                                        <p:tgtEl>
                                          <p:spTgt spid="46"/>
                                        </p:tgtEl>
                                        <p:attrNameLst>
                                          <p:attrName>ppt_x</p:attrName>
                                        </p:attrNameLst>
                                      </p:cBhvr>
                                      <p:tavLst>
                                        <p:tav tm="0">
                                          <p:val>
                                            <p:strVal val="#ppt_x"/>
                                          </p:val>
                                        </p:tav>
                                        <p:tav tm="100000">
                                          <p:val>
                                            <p:strVal val="#ppt_x"/>
                                          </p:val>
                                        </p:tav>
                                      </p:tavLst>
                                    </p:anim>
                                    <p:anim calcmode="lin" valueType="num">
                                      <p:cBhvr additive="base">
                                        <p:cTn id="194" dur="500" fill="hold"/>
                                        <p:tgtEl>
                                          <p:spTgt spid="46"/>
                                        </p:tgtEl>
                                        <p:attrNameLst>
                                          <p:attrName>ppt_y</p:attrName>
                                        </p:attrNameLst>
                                      </p:cBhvr>
                                      <p:tavLst>
                                        <p:tav tm="0">
                                          <p:val>
                                            <p:strVal val="1+#ppt_h/2"/>
                                          </p:val>
                                        </p:tav>
                                        <p:tav tm="100000">
                                          <p:val>
                                            <p:strVal val="#ppt_y"/>
                                          </p:val>
                                        </p:tav>
                                      </p:tavLst>
                                    </p:anim>
                                  </p:childTnLst>
                                </p:cTn>
                              </p:par>
                              <p:par>
                                <p:cTn id="195" presetID="2" presetClass="entr" presetSubtype="4"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additive="base">
                                        <p:cTn id="197" dur="500" fill="hold"/>
                                        <p:tgtEl>
                                          <p:spTgt spid="45"/>
                                        </p:tgtEl>
                                        <p:attrNameLst>
                                          <p:attrName>ppt_x</p:attrName>
                                        </p:attrNameLst>
                                      </p:cBhvr>
                                      <p:tavLst>
                                        <p:tav tm="0">
                                          <p:val>
                                            <p:strVal val="#ppt_x"/>
                                          </p:val>
                                        </p:tav>
                                        <p:tav tm="100000">
                                          <p:val>
                                            <p:strVal val="#ppt_x"/>
                                          </p:val>
                                        </p:tav>
                                      </p:tavLst>
                                    </p:anim>
                                    <p:anim calcmode="lin" valueType="num">
                                      <p:cBhvr additive="base">
                                        <p:cTn id="198" dur="500" fill="hold"/>
                                        <p:tgtEl>
                                          <p:spTgt spid="45"/>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44"/>
                                        </p:tgtEl>
                                        <p:attrNameLst>
                                          <p:attrName>style.visibility</p:attrName>
                                        </p:attrNameLst>
                                      </p:cBhvr>
                                      <p:to>
                                        <p:strVal val="visible"/>
                                      </p:to>
                                    </p:set>
                                    <p:anim calcmode="lin" valueType="num">
                                      <p:cBhvr additive="base">
                                        <p:cTn id="201" dur="500" fill="hold"/>
                                        <p:tgtEl>
                                          <p:spTgt spid="44"/>
                                        </p:tgtEl>
                                        <p:attrNameLst>
                                          <p:attrName>ppt_x</p:attrName>
                                        </p:attrNameLst>
                                      </p:cBhvr>
                                      <p:tavLst>
                                        <p:tav tm="0">
                                          <p:val>
                                            <p:strVal val="#ppt_x"/>
                                          </p:val>
                                        </p:tav>
                                        <p:tav tm="100000">
                                          <p:val>
                                            <p:strVal val="#ppt_x"/>
                                          </p:val>
                                        </p:tav>
                                      </p:tavLst>
                                    </p:anim>
                                    <p:anim calcmode="lin" valueType="num">
                                      <p:cBhvr additive="base">
                                        <p:cTn id="202" dur="500" fill="hold"/>
                                        <p:tgtEl>
                                          <p:spTgt spid="44"/>
                                        </p:tgtEl>
                                        <p:attrNameLst>
                                          <p:attrName>ppt_y</p:attrName>
                                        </p:attrNameLst>
                                      </p:cBhvr>
                                      <p:tavLst>
                                        <p:tav tm="0">
                                          <p:val>
                                            <p:strVal val="1+#ppt_h/2"/>
                                          </p:val>
                                        </p:tav>
                                        <p:tav tm="100000">
                                          <p:val>
                                            <p:strVal val="#ppt_y"/>
                                          </p:val>
                                        </p:tav>
                                      </p:tavLst>
                                    </p:anim>
                                  </p:childTnLst>
                                </p:cTn>
                              </p:par>
                              <p:par>
                                <p:cTn id="203" presetID="2" presetClass="entr" presetSubtype="4" fill="hold" grpId="0" nodeType="withEffect">
                                  <p:stCondLst>
                                    <p:cond delay="0"/>
                                  </p:stCondLst>
                                  <p:childTnLst>
                                    <p:set>
                                      <p:cBhvr>
                                        <p:cTn id="204" dur="1" fill="hold">
                                          <p:stCondLst>
                                            <p:cond delay="0"/>
                                          </p:stCondLst>
                                        </p:cTn>
                                        <p:tgtEl>
                                          <p:spTgt spid="65"/>
                                        </p:tgtEl>
                                        <p:attrNameLst>
                                          <p:attrName>style.visibility</p:attrName>
                                        </p:attrNameLst>
                                      </p:cBhvr>
                                      <p:to>
                                        <p:strVal val="visible"/>
                                      </p:to>
                                    </p:set>
                                    <p:anim calcmode="lin" valueType="num">
                                      <p:cBhvr additive="base">
                                        <p:cTn id="205" dur="500" fill="hold"/>
                                        <p:tgtEl>
                                          <p:spTgt spid="65"/>
                                        </p:tgtEl>
                                        <p:attrNameLst>
                                          <p:attrName>ppt_x</p:attrName>
                                        </p:attrNameLst>
                                      </p:cBhvr>
                                      <p:tavLst>
                                        <p:tav tm="0">
                                          <p:val>
                                            <p:strVal val="#ppt_x"/>
                                          </p:val>
                                        </p:tav>
                                        <p:tav tm="100000">
                                          <p:val>
                                            <p:strVal val="#ppt_x"/>
                                          </p:val>
                                        </p:tav>
                                      </p:tavLst>
                                    </p:anim>
                                    <p:anim calcmode="lin" valueType="num">
                                      <p:cBhvr additive="base">
                                        <p:cTn id="206" dur="500" fill="hold"/>
                                        <p:tgtEl>
                                          <p:spTgt spid="65"/>
                                        </p:tgtEl>
                                        <p:attrNameLst>
                                          <p:attrName>ppt_y</p:attrName>
                                        </p:attrNameLst>
                                      </p:cBhvr>
                                      <p:tavLst>
                                        <p:tav tm="0">
                                          <p:val>
                                            <p:strVal val="1+#ppt_h/2"/>
                                          </p:val>
                                        </p:tav>
                                        <p:tav tm="100000">
                                          <p:val>
                                            <p:strVal val="#ppt_y"/>
                                          </p:val>
                                        </p:tav>
                                      </p:tavLst>
                                    </p:anim>
                                  </p:childTnLst>
                                </p:cTn>
                              </p:par>
                            </p:childTnLst>
                          </p:cTn>
                        </p:par>
                        <p:par>
                          <p:cTn id="207" fill="hold">
                            <p:stCondLst>
                              <p:cond delay="16000"/>
                            </p:stCondLst>
                            <p:childTnLst>
                              <p:par>
                                <p:cTn id="208" presetID="53" presetClass="entr" presetSubtype="16" fill="hold" grpId="0" nodeType="afterEffect">
                                  <p:stCondLst>
                                    <p:cond delay="0"/>
                                  </p:stCondLst>
                                  <p:childTnLst>
                                    <p:set>
                                      <p:cBhvr>
                                        <p:cTn id="209" dur="1" fill="hold">
                                          <p:stCondLst>
                                            <p:cond delay="0"/>
                                          </p:stCondLst>
                                        </p:cTn>
                                        <p:tgtEl>
                                          <p:spTgt spid="55"/>
                                        </p:tgtEl>
                                        <p:attrNameLst>
                                          <p:attrName>style.visibility</p:attrName>
                                        </p:attrNameLst>
                                      </p:cBhvr>
                                      <p:to>
                                        <p:strVal val="visible"/>
                                      </p:to>
                                    </p:set>
                                    <p:anim calcmode="lin" valueType="num">
                                      <p:cBhvr>
                                        <p:cTn id="210" dur="500" fill="hold"/>
                                        <p:tgtEl>
                                          <p:spTgt spid="55"/>
                                        </p:tgtEl>
                                        <p:attrNameLst>
                                          <p:attrName>ppt_w</p:attrName>
                                        </p:attrNameLst>
                                      </p:cBhvr>
                                      <p:tavLst>
                                        <p:tav tm="0">
                                          <p:val>
                                            <p:fltVal val="0"/>
                                          </p:val>
                                        </p:tav>
                                        <p:tav tm="100000">
                                          <p:val>
                                            <p:strVal val="#ppt_w"/>
                                          </p:val>
                                        </p:tav>
                                      </p:tavLst>
                                    </p:anim>
                                    <p:anim calcmode="lin" valueType="num">
                                      <p:cBhvr>
                                        <p:cTn id="211" dur="500" fill="hold"/>
                                        <p:tgtEl>
                                          <p:spTgt spid="55"/>
                                        </p:tgtEl>
                                        <p:attrNameLst>
                                          <p:attrName>ppt_h</p:attrName>
                                        </p:attrNameLst>
                                      </p:cBhvr>
                                      <p:tavLst>
                                        <p:tav tm="0">
                                          <p:val>
                                            <p:fltVal val="0"/>
                                          </p:val>
                                        </p:tav>
                                        <p:tav tm="100000">
                                          <p:val>
                                            <p:strVal val="#ppt_h"/>
                                          </p:val>
                                        </p:tav>
                                      </p:tavLst>
                                    </p:anim>
                                    <p:animEffect transition="in" filter="fade">
                                      <p:cBhvr>
                                        <p:cTn id="212" dur="500"/>
                                        <p:tgtEl>
                                          <p:spTgt spid="55"/>
                                        </p:tgtEl>
                                      </p:cBhvr>
                                    </p:animEffect>
                                  </p:childTnLst>
                                </p:cTn>
                              </p:par>
                            </p:childTnLst>
                          </p:cTn>
                        </p:par>
                        <p:par>
                          <p:cTn id="213" fill="hold">
                            <p:stCondLst>
                              <p:cond delay="16500"/>
                            </p:stCondLst>
                            <p:childTnLst>
                              <p:par>
                                <p:cTn id="214" presetID="22" presetClass="entr" presetSubtype="4" fill="hold" grpId="0" nodeType="afterEffect">
                                  <p:stCondLst>
                                    <p:cond delay="0"/>
                                  </p:stCondLst>
                                  <p:childTnLst>
                                    <p:set>
                                      <p:cBhvr>
                                        <p:cTn id="215" dur="1" fill="hold">
                                          <p:stCondLst>
                                            <p:cond delay="0"/>
                                          </p:stCondLst>
                                        </p:cTn>
                                        <p:tgtEl>
                                          <p:spTgt spid="75"/>
                                        </p:tgtEl>
                                        <p:attrNameLst>
                                          <p:attrName>style.visibility</p:attrName>
                                        </p:attrNameLst>
                                      </p:cBhvr>
                                      <p:to>
                                        <p:strVal val="visible"/>
                                      </p:to>
                                    </p:set>
                                    <p:animEffect transition="in" filter="wipe(down)">
                                      <p:cBhvr>
                                        <p:cTn id="216" dur="500"/>
                                        <p:tgtEl>
                                          <p:spTgt spid="75"/>
                                        </p:tgtEl>
                                      </p:cBhvr>
                                    </p:animEffect>
                                  </p:childTnLst>
                                </p:cTn>
                              </p:par>
                            </p:childTnLst>
                          </p:cTn>
                        </p:par>
                        <p:par>
                          <p:cTn id="217" fill="hold">
                            <p:stCondLst>
                              <p:cond delay="17000"/>
                            </p:stCondLst>
                            <p:childTnLst>
                              <p:par>
                                <p:cTn id="218" presetID="53" presetClass="entr" presetSubtype="16" fill="hold" grpId="0" nodeType="afterEffect">
                                  <p:stCondLst>
                                    <p:cond delay="0"/>
                                  </p:stCondLst>
                                  <p:childTnLst>
                                    <p:set>
                                      <p:cBhvr>
                                        <p:cTn id="219" dur="1" fill="hold">
                                          <p:stCondLst>
                                            <p:cond delay="0"/>
                                          </p:stCondLst>
                                        </p:cTn>
                                        <p:tgtEl>
                                          <p:spTgt spid="56"/>
                                        </p:tgtEl>
                                        <p:attrNameLst>
                                          <p:attrName>style.visibility</p:attrName>
                                        </p:attrNameLst>
                                      </p:cBhvr>
                                      <p:to>
                                        <p:strVal val="visible"/>
                                      </p:to>
                                    </p:set>
                                    <p:anim calcmode="lin" valueType="num">
                                      <p:cBhvr>
                                        <p:cTn id="220" dur="500" fill="hold"/>
                                        <p:tgtEl>
                                          <p:spTgt spid="56"/>
                                        </p:tgtEl>
                                        <p:attrNameLst>
                                          <p:attrName>ppt_w</p:attrName>
                                        </p:attrNameLst>
                                      </p:cBhvr>
                                      <p:tavLst>
                                        <p:tav tm="0">
                                          <p:val>
                                            <p:fltVal val="0"/>
                                          </p:val>
                                        </p:tav>
                                        <p:tav tm="100000">
                                          <p:val>
                                            <p:strVal val="#ppt_w"/>
                                          </p:val>
                                        </p:tav>
                                      </p:tavLst>
                                    </p:anim>
                                    <p:anim calcmode="lin" valueType="num">
                                      <p:cBhvr>
                                        <p:cTn id="221" dur="500" fill="hold"/>
                                        <p:tgtEl>
                                          <p:spTgt spid="56"/>
                                        </p:tgtEl>
                                        <p:attrNameLst>
                                          <p:attrName>ppt_h</p:attrName>
                                        </p:attrNameLst>
                                      </p:cBhvr>
                                      <p:tavLst>
                                        <p:tav tm="0">
                                          <p:val>
                                            <p:fltVal val="0"/>
                                          </p:val>
                                        </p:tav>
                                        <p:tav tm="100000">
                                          <p:val>
                                            <p:strVal val="#ppt_h"/>
                                          </p:val>
                                        </p:tav>
                                      </p:tavLst>
                                    </p:anim>
                                    <p:animEffect transition="in" filter="fade">
                                      <p:cBhvr>
                                        <p:cTn id="222" dur="500"/>
                                        <p:tgtEl>
                                          <p:spTgt spid="56"/>
                                        </p:tgtEl>
                                      </p:cBhvr>
                                    </p:animEffect>
                                  </p:childTnLst>
                                </p:cTn>
                              </p:par>
                            </p:childTnLst>
                          </p:cTn>
                        </p:par>
                        <p:par>
                          <p:cTn id="223" fill="hold">
                            <p:stCondLst>
                              <p:cond delay="17500"/>
                            </p:stCondLst>
                            <p:childTnLst>
                              <p:par>
                                <p:cTn id="224" presetID="22" presetClass="entr" presetSubtype="4" fill="hold" grpId="0" nodeType="after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down)">
                                      <p:cBhvr>
                                        <p:cTn id="226" dur="500"/>
                                        <p:tgtEl>
                                          <p:spTgt spid="79"/>
                                        </p:tgtEl>
                                      </p:cBhvr>
                                    </p:animEffect>
                                  </p:childTnLst>
                                </p:cTn>
                              </p:par>
                            </p:childTnLst>
                          </p:cTn>
                        </p:par>
                        <p:par>
                          <p:cTn id="227" fill="hold">
                            <p:stCondLst>
                              <p:cond delay="18000"/>
                            </p:stCondLst>
                            <p:childTnLst>
                              <p:par>
                                <p:cTn id="228" presetID="53" presetClass="entr" presetSubtype="16" fill="hold" grpId="0" nodeType="after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childTnLst>
                          </p:cTn>
                        </p:par>
                        <p:par>
                          <p:cTn id="233" fill="hold">
                            <p:stCondLst>
                              <p:cond delay="18500"/>
                            </p:stCondLst>
                            <p:childTnLst>
                              <p:par>
                                <p:cTn id="234" presetID="22" presetClass="entr" presetSubtype="4" fill="hold" grpId="0" nodeType="after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down)">
                                      <p:cBhvr>
                                        <p:cTn id="236" dur="500"/>
                                        <p:tgtEl>
                                          <p:spTgt spid="81"/>
                                        </p:tgtEl>
                                      </p:cBhvr>
                                    </p:animEffect>
                                  </p:childTnLst>
                                </p:cTn>
                              </p:par>
                            </p:childTnLst>
                          </p:cTn>
                        </p:par>
                        <p:par>
                          <p:cTn id="237" fill="hold">
                            <p:stCondLst>
                              <p:cond delay="19000"/>
                            </p:stCondLst>
                            <p:childTnLst>
                              <p:par>
                                <p:cTn id="238" presetID="53" presetClass="entr" presetSubtype="16" fill="hold" grpId="0" nodeType="afterEffect">
                                  <p:stCondLst>
                                    <p:cond delay="0"/>
                                  </p:stCondLst>
                                  <p:childTnLst>
                                    <p:set>
                                      <p:cBhvr>
                                        <p:cTn id="239" dur="1" fill="hold">
                                          <p:stCondLst>
                                            <p:cond delay="0"/>
                                          </p:stCondLst>
                                        </p:cTn>
                                        <p:tgtEl>
                                          <p:spTgt spid="59"/>
                                        </p:tgtEl>
                                        <p:attrNameLst>
                                          <p:attrName>style.visibility</p:attrName>
                                        </p:attrNameLst>
                                      </p:cBhvr>
                                      <p:to>
                                        <p:strVal val="visible"/>
                                      </p:to>
                                    </p:set>
                                    <p:anim calcmode="lin" valueType="num">
                                      <p:cBhvr>
                                        <p:cTn id="240" dur="500" fill="hold"/>
                                        <p:tgtEl>
                                          <p:spTgt spid="59"/>
                                        </p:tgtEl>
                                        <p:attrNameLst>
                                          <p:attrName>ppt_w</p:attrName>
                                        </p:attrNameLst>
                                      </p:cBhvr>
                                      <p:tavLst>
                                        <p:tav tm="0">
                                          <p:val>
                                            <p:fltVal val="0"/>
                                          </p:val>
                                        </p:tav>
                                        <p:tav tm="100000">
                                          <p:val>
                                            <p:strVal val="#ppt_w"/>
                                          </p:val>
                                        </p:tav>
                                      </p:tavLst>
                                    </p:anim>
                                    <p:anim calcmode="lin" valueType="num">
                                      <p:cBhvr>
                                        <p:cTn id="241" dur="500" fill="hold"/>
                                        <p:tgtEl>
                                          <p:spTgt spid="59"/>
                                        </p:tgtEl>
                                        <p:attrNameLst>
                                          <p:attrName>ppt_h</p:attrName>
                                        </p:attrNameLst>
                                      </p:cBhvr>
                                      <p:tavLst>
                                        <p:tav tm="0">
                                          <p:val>
                                            <p:fltVal val="0"/>
                                          </p:val>
                                        </p:tav>
                                        <p:tav tm="100000">
                                          <p:val>
                                            <p:strVal val="#ppt_h"/>
                                          </p:val>
                                        </p:tav>
                                      </p:tavLst>
                                    </p:anim>
                                    <p:animEffect transition="in" filter="fade">
                                      <p:cBhvr>
                                        <p:cTn id="242" dur="500"/>
                                        <p:tgtEl>
                                          <p:spTgt spid="59"/>
                                        </p:tgtEl>
                                      </p:cBhvr>
                                    </p:animEffect>
                                  </p:childTnLst>
                                </p:cTn>
                              </p:par>
                            </p:childTnLst>
                          </p:cTn>
                        </p:par>
                        <p:par>
                          <p:cTn id="243" fill="hold">
                            <p:stCondLst>
                              <p:cond delay="19500"/>
                            </p:stCondLst>
                            <p:childTnLst>
                              <p:par>
                                <p:cTn id="244" presetID="22" presetClass="entr" presetSubtype="4" fill="hold" grpId="0" nodeType="afterEffect">
                                  <p:stCondLst>
                                    <p:cond delay="0"/>
                                  </p:stCondLst>
                                  <p:childTnLst>
                                    <p:set>
                                      <p:cBhvr>
                                        <p:cTn id="245" dur="1" fill="hold">
                                          <p:stCondLst>
                                            <p:cond delay="0"/>
                                          </p:stCondLst>
                                        </p:cTn>
                                        <p:tgtEl>
                                          <p:spTgt spid="83"/>
                                        </p:tgtEl>
                                        <p:attrNameLst>
                                          <p:attrName>style.visibility</p:attrName>
                                        </p:attrNameLst>
                                      </p:cBhvr>
                                      <p:to>
                                        <p:strVal val="visible"/>
                                      </p:to>
                                    </p:set>
                                    <p:animEffect transition="in" filter="wipe(down)">
                                      <p:cBhvr>
                                        <p:cTn id="24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4" grpId="0" animBg="1"/>
      <p:bldP spid="16" grpId="0"/>
      <p:bldP spid="18" grpId="0"/>
      <p:bldP spid="20" grpId="0"/>
      <p:bldP spid="22" grpId="0"/>
      <p:bldP spid="24" grpId="0"/>
      <p:bldP spid="67" grpId="0" animBg="1"/>
      <p:bldP spid="26" grpId="0"/>
      <p:bldP spid="27" grpId="0"/>
      <p:bldP spid="28" grpId="0"/>
      <p:bldP spid="73" grpId="0" animBg="1"/>
      <p:bldP spid="30" grpId="0"/>
      <p:bldP spid="69" grpId="0" animBg="1"/>
      <p:bldP spid="71" grpId="0" animBg="1"/>
      <p:bldP spid="33" grpId="0"/>
      <p:bldP spid="35" grpId="0"/>
      <p:bldP spid="36" grpId="0" animBg="1"/>
      <p:bldP spid="41" grpId="0"/>
      <p:bldP spid="42" grpId="0" animBg="1"/>
      <p:bldP spid="45" grpId="0"/>
      <p:bldP spid="47" grpId="0"/>
      <p:bldP spid="49" grpId="0"/>
      <p:bldP spid="51" grpId="0"/>
      <p:bldP spid="53" grpId="0"/>
      <p:bldP spid="75" grpId="0" animBg="1"/>
      <p:bldP spid="55" grpId="0"/>
      <p:bldP spid="56" grpId="0"/>
      <p:bldP spid="57" grpId="0"/>
      <p:bldP spid="83" grpId="0" animBg="1"/>
      <p:bldP spid="59" grpId="0"/>
      <p:bldP spid="79" grpId="0" animBg="1"/>
      <p:bldP spid="81" grpId="0" animBg="1"/>
      <p:bldP spid="62" grpId="0"/>
      <p:bldP spid="13" grpId="0" animBg="1"/>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2019-09-18T22:18:33Z</dcterms:modified>
</cp:coreProperties>
</file>