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046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rgbClr val="56595E"/>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FF2B2A"/>
                </a:solidFill>
                <a:latin typeface="Bernard MT Condensed" panose="02050806060905020404" pitchFamily="18" charset="0"/>
              </a:rPr>
              <a:t>LOREM IPSUM </a:t>
            </a:r>
            <a:r>
              <a:rPr lang="en-US" sz="1500" dirty="0">
                <a:solidFill>
                  <a:srgbClr val="FF2B2A"/>
                </a:solidFill>
                <a:latin typeface="Bernard MT Condensed" panose="02050806060905020404" pitchFamily="18" charset="0"/>
              </a:rPr>
              <a:t>01</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85C401"/>
                </a:solidFill>
                <a:latin typeface="Bernard MT Condensed" panose="02050806060905020404" pitchFamily="18" charset="0"/>
              </a:rPr>
              <a:t>LOREM IPSUM </a:t>
            </a:r>
            <a:r>
              <a:rPr lang="en-US" sz="1500" dirty="0">
                <a:solidFill>
                  <a:srgbClr val="85C401"/>
                </a:solidFill>
                <a:latin typeface="Bernard MT Condensed" panose="02050806060905020404" pitchFamily="18" charset="0"/>
              </a:rPr>
              <a:t>02</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3EB8CD"/>
                </a:solidFill>
                <a:latin typeface="Bernard MT Condensed" panose="02050806060905020404" pitchFamily="18" charset="0"/>
              </a:rPr>
              <a:t>LOREM IPSUM </a:t>
            </a:r>
            <a:r>
              <a:rPr lang="en-US" sz="1500" dirty="0">
                <a:solidFill>
                  <a:srgbClr val="3EB8CD"/>
                </a:solidFill>
                <a:latin typeface="Bernard MT Condensed" panose="02050806060905020404" pitchFamily="18" charset="0"/>
              </a:rPr>
              <a:t>03</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FFA803"/>
                </a:solidFill>
                <a:latin typeface="Bernard MT Condensed" panose="02050806060905020404" pitchFamily="18" charset="0"/>
              </a:rPr>
              <a:t>LOREM IPSUM </a:t>
            </a:r>
            <a:r>
              <a:rPr lang="en-US" sz="1500" dirty="0">
                <a:solidFill>
                  <a:srgbClr val="FFA803"/>
                </a:solidFill>
                <a:latin typeface="Bernard MT Condensed" panose="02050806060905020404" pitchFamily="18" charset="0"/>
              </a:rPr>
              <a:t>04</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01AA8D"/>
                </a:solidFill>
                <a:latin typeface="Bernard MT Condensed" panose="02050806060905020404" pitchFamily="18" charset="0"/>
              </a:rPr>
              <a:t>LOREM IPSUM </a:t>
            </a:r>
            <a:r>
              <a:rPr lang="en-US" sz="1500" dirty="0">
                <a:solidFill>
                  <a:srgbClr val="01AA8D"/>
                </a:solidFill>
                <a:latin typeface="Bernard MT Condensed" panose="02050806060905020404" pitchFamily="18" charset="0"/>
              </a:rPr>
              <a:t>05</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25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rgbClr val="464646"/>
                </a:solidFill>
                <a:latin typeface="Bernard MT Condensed" panose="02050806060905020404" pitchFamily="18" charset="0"/>
              </a:rPr>
              <a:t>LOREM IPSUM</a:t>
            </a:r>
            <a:endParaRPr lang="en-US" sz="1600" b="1" dirty="0">
              <a:solidFill>
                <a:srgbClr val="464646"/>
              </a:solidFill>
              <a:latin typeface="Bernard MT Condensed" panose="02050806060905020404" pitchFamily="18" charset="0"/>
            </a:endParaRPr>
          </a:p>
          <a:p>
            <a:pPr algn="ctr" defTabSz="1219170">
              <a:spcBef>
                <a:spcPct val="20000"/>
              </a:spcBef>
              <a:defRPr/>
            </a:pPr>
            <a:endParaRPr lang="en-US" sz="200" b="1" dirty="0">
              <a:solidFill>
                <a:srgbClr val="464646"/>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rgbClr val="464646"/>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100" name="Picture 99">
            <a:hlinkClick r:id="rId2"/>
            <a:extLst>
              <a:ext uri="{FF2B5EF4-FFF2-40B4-BE49-F238E27FC236}">
                <a16:creationId xmlns:a16="http://schemas.microsoft.com/office/drawing/2014/main" id="{8FB33397-D29B-46F5-BCB8-52AAC9BD41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2019-09-18T22:16:08Z</dcterms:modified>
</cp:coreProperties>
</file>