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9876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ullamco laboris nisi ut aliquip ex</a:t>
            </a:r>
          </a:p>
          <a:p>
            <a:r>
              <a:rPr lang="en-US" sz="1400" dirty="0">
                <a:solidFill>
                  <a:srgbClr val="56595E"/>
                </a:solidFill>
                <a:latin typeface="Candara" panose="020E0502030303020204" pitchFamily="34" charset="0"/>
              </a:rPr>
              <a:t> </a:t>
            </a:r>
            <a:br>
              <a:rPr lang="en-US" sz="1400" dirty="0">
                <a:solidFill>
                  <a:srgbClr val="56595E"/>
                </a:solidFill>
                <a:latin typeface="Candara" panose="020E0502030303020204" pitchFamily="34" charset="0"/>
              </a:rPr>
            </a:b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rgbClr val="56595E"/>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4" name="Picture 13">
            <a:hlinkClick r:id="rId5"/>
            <a:extLst>
              <a:ext uri="{FF2B5EF4-FFF2-40B4-BE49-F238E27FC236}">
                <a16:creationId xmlns:a16="http://schemas.microsoft.com/office/drawing/2014/main" id="{FE8CE54A-1166-4240-9563-E9A77CB6A51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2019-09-18T22:14:19Z</dcterms:modified>
</cp:coreProperties>
</file>