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812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7FF1F1-A6D5-4728-B2F7-5220744899D0}"/>
              </a:ext>
            </a:extLst>
          </p:cNvPr>
          <p:cNvSpPr/>
          <p:nvPr/>
        </p:nvSpPr>
        <p:spPr>
          <a:xfrm>
            <a:off x="914400" y="990600"/>
            <a:ext cx="3124200" cy="4191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E2DC2F1-CB20-4E7D-BDE9-46B0567159E6}"/>
              </a:ext>
            </a:extLst>
          </p:cNvPr>
          <p:cNvSpPr/>
          <p:nvPr/>
        </p:nvSpPr>
        <p:spPr>
          <a:xfrm>
            <a:off x="853440" y="1066800"/>
            <a:ext cx="3124200" cy="4191000"/>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5E3CE0B-E094-49F7-A621-9B96A3C3E268}"/>
              </a:ext>
            </a:extLst>
          </p:cNvPr>
          <p:cNvSpPr/>
          <p:nvPr/>
        </p:nvSpPr>
        <p:spPr>
          <a:xfrm>
            <a:off x="1495495" y="4983480"/>
            <a:ext cx="1828800" cy="274320"/>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9596E2C-4E44-4E08-89BD-05DAB4471D02}"/>
              </a:ext>
            </a:extLst>
          </p:cNvPr>
          <p:cNvSpPr>
            <a:spLocks noChangeAspect="1"/>
          </p:cNvSpPr>
          <p:nvPr/>
        </p:nvSpPr>
        <p:spPr>
          <a:xfrm>
            <a:off x="1266893" y="1305284"/>
            <a:ext cx="2286000" cy="1371600"/>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617FE83-CCAA-4417-9364-A55566A70C1E}"/>
              </a:ext>
            </a:extLst>
          </p:cNvPr>
          <p:cNvSpPr txBox="1"/>
          <p:nvPr/>
        </p:nvSpPr>
        <p:spPr>
          <a:xfrm>
            <a:off x="923992" y="2845297"/>
            <a:ext cx="2971801" cy="1969770"/>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4" name="Rectangle 13">
            <a:extLst>
              <a:ext uri="{FF2B5EF4-FFF2-40B4-BE49-F238E27FC236}">
                <a16:creationId xmlns:a16="http://schemas.microsoft.com/office/drawing/2014/main" id="{8B67D7B7-6642-44FB-946F-A5703492A335}"/>
              </a:ext>
            </a:extLst>
          </p:cNvPr>
          <p:cNvSpPr/>
          <p:nvPr/>
        </p:nvSpPr>
        <p:spPr>
          <a:xfrm>
            <a:off x="4572000" y="1676400"/>
            <a:ext cx="3124200" cy="41910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A871EF6-BB00-4B2A-9D96-D1E5BE630FED}"/>
              </a:ext>
            </a:extLst>
          </p:cNvPr>
          <p:cNvSpPr/>
          <p:nvPr/>
        </p:nvSpPr>
        <p:spPr>
          <a:xfrm>
            <a:off x="4511040" y="1752600"/>
            <a:ext cx="3124200" cy="4191000"/>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BEC07DD-FC08-41A6-8DDD-B52E2EE5B428}"/>
              </a:ext>
            </a:extLst>
          </p:cNvPr>
          <p:cNvSpPr/>
          <p:nvPr/>
        </p:nvSpPr>
        <p:spPr>
          <a:xfrm>
            <a:off x="5153095" y="5669280"/>
            <a:ext cx="1828800" cy="274320"/>
          </a:xfrm>
          <a:prstGeom prst="rect">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23DC4-DF5C-4A0D-9FFD-25072910C5F8}"/>
              </a:ext>
            </a:extLst>
          </p:cNvPr>
          <p:cNvSpPr>
            <a:spLocks noChangeAspect="1"/>
          </p:cNvSpPr>
          <p:nvPr/>
        </p:nvSpPr>
        <p:spPr>
          <a:xfrm>
            <a:off x="4924493" y="1991084"/>
            <a:ext cx="2286000" cy="1371600"/>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D1D6C4C-E45A-4184-9E68-F6CB631C4980}"/>
              </a:ext>
            </a:extLst>
          </p:cNvPr>
          <p:cNvSpPr txBox="1"/>
          <p:nvPr/>
        </p:nvSpPr>
        <p:spPr>
          <a:xfrm>
            <a:off x="4581592" y="3531097"/>
            <a:ext cx="2971801" cy="1969770"/>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0" name="Rectangle 19">
            <a:extLst>
              <a:ext uri="{FF2B5EF4-FFF2-40B4-BE49-F238E27FC236}">
                <a16:creationId xmlns:a16="http://schemas.microsoft.com/office/drawing/2014/main" id="{2B6C20A5-F911-409B-897E-F2225E81DD1B}"/>
              </a:ext>
            </a:extLst>
          </p:cNvPr>
          <p:cNvSpPr/>
          <p:nvPr/>
        </p:nvSpPr>
        <p:spPr>
          <a:xfrm>
            <a:off x="8229600" y="2362200"/>
            <a:ext cx="3124200" cy="41910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EE690BF-6E01-4B0F-B004-347A222C3B6D}"/>
              </a:ext>
            </a:extLst>
          </p:cNvPr>
          <p:cNvSpPr/>
          <p:nvPr/>
        </p:nvSpPr>
        <p:spPr>
          <a:xfrm>
            <a:off x="8168640" y="2438400"/>
            <a:ext cx="3124200" cy="4191000"/>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7F9D4BC-02AC-44E6-BB5A-283B9804D472}"/>
              </a:ext>
            </a:extLst>
          </p:cNvPr>
          <p:cNvSpPr/>
          <p:nvPr/>
        </p:nvSpPr>
        <p:spPr>
          <a:xfrm>
            <a:off x="8810695" y="6355080"/>
            <a:ext cx="1828800" cy="274320"/>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FAB92BA-8234-40DB-BA3C-21A1864BF2A1}"/>
              </a:ext>
            </a:extLst>
          </p:cNvPr>
          <p:cNvSpPr>
            <a:spLocks noChangeAspect="1"/>
          </p:cNvSpPr>
          <p:nvPr/>
        </p:nvSpPr>
        <p:spPr>
          <a:xfrm>
            <a:off x="8582093" y="2676884"/>
            <a:ext cx="2286000" cy="1371600"/>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C52285F-21CB-4DF3-B7B7-EABF91EE8268}"/>
              </a:ext>
            </a:extLst>
          </p:cNvPr>
          <p:cNvSpPr txBox="1"/>
          <p:nvPr/>
        </p:nvSpPr>
        <p:spPr>
          <a:xfrm>
            <a:off x="8239192" y="4216897"/>
            <a:ext cx="2971801" cy="1969770"/>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D4225FB5-4A8C-45C6-B9E8-9C9950B565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400" dirty="0">
              <a:solidFill>
                <a:srgbClr val="56595E"/>
              </a:solidFill>
            </a:endParaRPr>
          </a:p>
        </p:txBody>
      </p:sp>
      <p:pic>
        <p:nvPicPr>
          <p:cNvPr id="19" name="Picture 18">
            <a:hlinkClick r:id="rId5"/>
            <a:extLst>
              <a:ext uri="{FF2B5EF4-FFF2-40B4-BE49-F238E27FC236}">
                <a16:creationId xmlns:a16="http://schemas.microsoft.com/office/drawing/2014/main" id="{6F511A04-15FE-4E1D-B979-8567F3BB41A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2636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500"/>
                            </p:stCondLst>
                            <p:childTnLst>
                              <p:par>
                                <p:cTn id="31" presetID="22" presetClass="entr" presetSubtype="1"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up)">
                                      <p:cBhvr>
                                        <p:cTn id="33" dur="1000"/>
                                        <p:tgtEl>
                                          <p:spTgt spid="8"/>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up)">
                                      <p:cBhvr>
                                        <p:cTn id="59" dur="1000"/>
                                        <p:tgtEl>
                                          <p:spTgt spid="18"/>
                                        </p:tgtEl>
                                      </p:cBhvr>
                                    </p:animEffect>
                                  </p:childTnLst>
                                </p:cTn>
                              </p:par>
                            </p:childTnLst>
                          </p:cTn>
                        </p:par>
                        <p:par>
                          <p:cTn id="60" fill="hold">
                            <p:stCondLst>
                              <p:cond delay="6000"/>
                            </p:stCondLst>
                            <p:childTnLst>
                              <p:par>
                                <p:cTn id="61" presetID="47" presetClass="entr" presetSubtype="0"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Effect transition="in" filter="fade">
                                      <p:cBhvr>
                                        <p:cTn id="81" dur="500"/>
                                        <p:tgtEl>
                                          <p:spTgt spid="23"/>
                                        </p:tgtEl>
                                      </p:cBhvr>
                                    </p:animEffect>
                                  </p:childTnLst>
                                </p:cTn>
                              </p:par>
                            </p:childTnLst>
                          </p:cTn>
                        </p:par>
                        <p:par>
                          <p:cTn id="82" fill="hold">
                            <p:stCondLst>
                              <p:cond delay="7500"/>
                            </p:stCondLst>
                            <p:childTnLst>
                              <p:par>
                                <p:cTn id="83" presetID="22" presetClass="entr" presetSubtype="1"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up)">
                                      <p:cBhvr>
                                        <p:cTn id="8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animBg="1"/>
      <p:bldP spid="3" grpId="0" animBg="1"/>
      <p:bldP spid="8" grpId="0"/>
      <p:bldP spid="14" grpId="0" animBg="1"/>
      <p:bldP spid="15" grpId="0" animBg="1"/>
      <p:bldP spid="16" grpId="0" animBg="1"/>
      <p:bldP spid="17" grpId="0" animBg="1"/>
      <p:bldP spid="18" grpId="0"/>
      <p:bldP spid="20" grpId="0" animBg="1"/>
      <p:bldP spid="21" grpId="0" animBg="1"/>
      <p:bldP spid="22" grpId="0" animBg="1"/>
      <p:bldP spid="23" grpId="0" animBg="1"/>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1421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2019-09-18T22:13:20Z</dcterms:modified>
</cp:coreProperties>
</file>