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3741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FF2B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FF2B2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FF2B2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FF2B2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600" dirty="0">
                <a:solidFill>
                  <a:srgbClr val="464646"/>
                </a:solidFill>
                <a:latin typeface="Bernard MT Condensed" panose="02050806060905020404" pitchFamily="18" charset="0"/>
              </a:rPr>
              <a:t>01</a:t>
            </a:r>
          </a:p>
          <a:p>
            <a:endParaRPr lang="en-US" sz="3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85C40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85C40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85C40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85C40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600" dirty="0">
                <a:solidFill>
                  <a:srgbClr val="464646"/>
                </a:solidFill>
                <a:latin typeface="Bernard MT Condensed" panose="02050806060905020404" pitchFamily="18" charset="0"/>
              </a:rPr>
              <a:t>02</a:t>
            </a:r>
          </a:p>
          <a:p>
            <a:endParaRPr lang="en-US" sz="3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3EB8C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3EB8C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3EB8C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3EB8C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600" dirty="0">
                <a:solidFill>
                  <a:srgbClr val="464646"/>
                </a:solidFill>
                <a:latin typeface="Bernard MT Condensed" panose="02050806060905020404" pitchFamily="18" charset="0"/>
              </a:rPr>
              <a:t>03</a:t>
            </a:r>
          </a:p>
          <a:p>
            <a:endParaRPr lang="en-US" sz="3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DA252B31-6F3D-42B4-AD47-26609978E1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2019-09-18T22:10:43Z</dcterms:modified>
</cp:coreProperties>
</file>