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2392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pic>
        <p:nvPicPr>
          <p:cNvPr id="20" name="Picture 19">
            <a:hlinkClick r:id="rId2"/>
            <a:extLst>
              <a:ext uri="{FF2B5EF4-FFF2-40B4-BE49-F238E27FC236}">
                <a16:creationId xmlns:a16="http://schemas.microsoft.com/office/drawing/2014/main" id="{E5EA6DED-113C-4648-8AD8-F7CBB92612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2019-09-18T22:09:00Z</dcterms:modified>
</cp:coreProperties>
</file>