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9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14"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8708247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Freeform: Shape 23">
            <a:extLst>
              <a:ext uri="{FF2B5EF4-FFF2-40B4-BE49-F238E27FC236}">
                <a16:creationId xmlns:a16="http://schemas.microsoft.com/office/drawing/2014/main" id="{2E3A1BE5-AA6C-419D-A6FD-3D8A7F242F5D}"/>
              </a:ext>
            </a:extLst>
          </p:cNvPr>
          <p:cNvSpPr/>
          <p:nvPr/>
        </p:nvSpPr>
        <p:spPr>
          <a:xfrm>
            <a:off x="1028957" y="2788920"/>
            <a:ext cx="9943843" cy="1220937"/>
          </a:xfrm>
          <a:custGeom>
            <a:avLst/>
            <a:gdLst>
              <a:gd name="connsiteX0" fmla="*/ 4411855 w 9943843"/>
              <a:gd name="connsiteY0" fmla="*/ 0 h 1220937"/>
              <a:gd name="connsiteX1" fmla="*/ 4411855 w 9943843"/>
              <a:gd name="connsiteY1" fmla="*/ 0 h 1220937"/>
              <a:gd name="connsiteX2" fmla="*/ 6781800 w 9943843"/>
              <a:gd name="connsiteY2" fmla="*/ 0 h 1220937"/>
              <a:gd name="connsiteX3" fmla="*/ 7942081 w 9943843"/>
              <a:gd name="connsiteY3" fmla="*/ 0 h 1220937"/>
              <a:gd name="connsiteX4" fmla="*/ 9313682 w 9943843"/>
              <a:gd name="connsiteY4" fmla="*/ 0 h 1220937"/>
              <a:gd name="connsiteX5" fmla="*/ 9943843 w 9943843"/>
              <a:gd name="connsiteY5" fmla="*/ 610468 h 1220937"/>
              <a:gd name="connsiteX6" fmla="*/ 9313682 w 9943843"/>
              <a:gd name="connsiteY6" fmla="*/ 1220936 h 1220937"/>
              <a:gd name="connsiteX7" fmla="*/ 7942081 w 9943843"/>
              <a:gd name="connsiteY7" fmla="*/ 1220936 h 1220937"/>
              <a:gd name="connsiteX8" fmla="*/ 6781800 w 9943843"/>
              <a:gd name="connsiteY8" fmla="*/ 1220936 h 1220937"/>
              <a:gd name="connsiteX9" fmla="*/ 4888827 w 9943843"/>
              <a:gd name="connsiteY9" fmla="*/ 1220936 h 1220937"/>
              <a:gd name="connsiteX10" fmla="*/ 4888827 w 9943843"/>
              <a:gd name="connsiteY10" fmla="*/ 1220937 h 1220937"/>
              <a:gd name="connsiteX11" fmla="*/ 3221967 w 9943843"/>
              <a:gd name="connsiteY11" fmla="*/ 1220937 h 1220937"/>
              <a:gd name="connsiteX12" fmla="*/ 3207245 w 9943843"/>
              <a:gd name="connsiteY12" fmla="*/ 1074903 h 1220937"/>
              <a:gd name="connsiteX13" fmla="*/ 2416256 w 9943843"/>
              <a:gd name="connsiteY13" fmla="*/ 430227 h 1220937"/>
              <a:gd name="connsiteX14" fmla="*/ 2138647 w 9943843"/>
              <a:gd name="connsiteY14" fmla="*/ 479220 h 1220937"/>
              <a:gd name="connsiteX15" fmla="*/ 2014370 w 9943843"/>
              <a:gd name="connsiteY15" fmla="*/ 537198 h 1220937"/>
              <a:gd name="connsiteX16" fmla="*/ 1977085 w 9943843"/>
              <a:gd name="connsiteY16" fmla="*/ 563035 h 1220937"/>
              <a:gd name="connsiteX17" fmla="*/ 1902679 w 9943843"/>
              <a:gd name="connsiteY17" fmla="*/ 614597 h 1220937"/>
              <a:gd name="connsiteX18" fmla="*/ 1805748 w 9943843"/>
              <a:gd name="connsiteY18" fmla="*/ 709242 h 1220937"/>
              <a:gd name="connsiteX19" fmla="*/ 1625266 w 9943843"/>
              <a:gd name="connsiteY19" fmla="*/ 1074903 h 1220937"/>
              <a:gd name="connsiteX20" fmla="*/ 1610544 w 9943843"/>
              <a:gd name="connsiteY20" fmla="*/ 1220936 h 1220937"/>
              <a:gd name="connsiteX21" fmla="*/ 1610544 w 9943843"/>
              <a:gd name="connsiteY21" fmla="*/ 1220936 h 1220937"/>
              <a:gd name="connsiteX22" fmla="*/ 1140081 w 9943843"/>
              <a:gd name="connsiteY22" fmla="*/ 1220936 h 1220937"/>
              <a:gd name="connsiteX23" fmla="*/ 5082 w 9943843"/>
              <a:gd name="connsiteY23" fmla="*/ 1220937 h 1220937"/>
              <a:gd name="connsiteX24" fmla="*/ 5082 w 9943843"/>
              <a:gd name="connsiteY24" fmla="*/ 1042614 h 1220937"/>
              <a:gd name="connsiteX25" fmla="*/ 0 w 9943843"/>
              <a:gd name="connsiteY25" fmla="*/ 1017443 h 1220937"/>
              <a:gd name="connsiteX26" fmla="*/ 0 w 9943843"/>
              <a:gd name="connsiteY26" fmla="*/ 902837 h 1220937"/>
              <a:gd name="connsiteX27" fmla="*/ 5653 w 9943843"/>
              <a:gd name="connsiteY27" fmla="*/ 874840 h 1220937"/>
              <a:gd name="connsiteX28" fmla="*/ 161498 w 9943843"/>
              <a:gd name="connsiteY28" fmla="*/ 771538 h 1220937"/>
              <a:gd name="connsiteX29" fmla="*/ 174217 w 9943843"/>
              <a:gd name="connsiteY29" fmla="*/ 771538 h 1220937"/>
              <a:gd name="connsiteX30" fmla="*/ 174219 w 9943843"/>
              <a:gd name="connsiteY30" fmla="*/ 771538 h 1220937"/>
              <a:gd name="connsiteX31" fmla="*/ 585611 w 9943843"/>
              <a:gd name="connsiteY31" fmla="*/ 771538 h 1220937"/>
              <a:gd name="connsiteX32" fmla="*/ 617019 w 9943843"/>
              <a:gd name="connsiteY32" fmla="*/ 649389 h 1220937"/>
              <a:gd name="connsiteX33" fmla="*/ 681003 w 9943843"/>
              <a:gd name="connsiteY33" fmla="*/ 474572 h 1220937"/>
              <a:gd name="connsiteX34" fmla="*/ 749412 w 9943843"/>
              <a:gd name="connsiteY34" fmla="*/ 332564 h 1220937"/>
              <a:gd name="connsiteX35" fmla="*/ 428693 w 9943843"/>
              <a:gd name="connsiteY35" fmla="*/ 11846 h 1220937"/>
              <a:gd name="connsiteX36" fmla="*/ 420828 w 9943843"/>
              <a:gd name="connsiteY36" fmla="*/ 0 h 1220937"/>
              <a:gd name="connsiteX37" fmla="*/ 2496374 w 9943843"/>
              <a:gd name="connsiteY37" fmla="*/ 0 h 12209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9943843" h="1220937">
                <a:moveTo>
                  <a:pt x="4411855" y="0"/>
                </a:moveTo>
                <a:lnTo>
                  <a:pt x="4411855" y="0"/>
                </a:lnTo>
                <a:lnTo>
                  <a:pt x="6781800" y="0"/>
                </a:lnTo>
                <a:lnTo>
                  <a:pt x="7942081" y="0"/>
                </a:lnTo>
                <a:lnTo>
                  <a:pt x="9313682" y="0"/>
                </a:lnTo>
                <a:lnTo>
                  <a:pt x="9943843" y="610468"/>
                </a:lnTo>
                <a:lnTo>
                  <a:pt x="9313682" y="1220936"/>
                </a:lnTo>
                <a:lnTo>
                  <a:pt x="7942081" y="1220936"/>
                </a:lnTo>
                <a:lnTo>
                  <a:pt x="6781800" y="1220936"/>
                </a:lnTo>
                <a:lnTo>
                  <a:pt x="4888827" y="1220936"/>
                </a:lnTo>
                <a:lnTo>
                  <a:pt x="4888827" y="1220937"/>
                </a:lnTo>
                <a:lnTo>
                  <a:pt x="3221967" y="1220937"/>
                </a:lnTo>
                <a:lnTo>
                  <a:pt x="3207245" y="1074903"/>
                </a:lnTo>
                <a:cubicBezTo>
                  <a:pt x="3131959" y="706987"/>
                  <a:pt x="2806427" y="430228"/>
                  <a:pt x="2416256" y="430227"/>
                </a:cubicBezTo>
                <a:cubicBezTo>
                  <a:pt x="2318713" y="430227"/>
                  <a:pt x="2225210" y="447525"/>
                  <a:pt x="2138647" y="479220"/>
                </a:cubicBezTo>
                <a:lnTo>
                  <a:pt x="2014370" y="537198"/>
                </a:lnTo>
                <a:lnTo>
                  <a:pt x="1977085" y="563035"/>
                </a:lnTo>
                <a:lnTo>
                  <a:pt x="1902679" y="614597"/>
                </a:lnTo>
                <a:lnTo>
                  <a:pt x="1805748" y="709242"/>
                </a:lnTo>
                <a:cubicBezTo>
                  <a:pt x="1716922" y="811785"/>
                  <a:pt x="1653499" y="936935"/>
                  <a:pt x="1625266" y="1074903"/>
                </a:cubicBezTo>
                <a:lnTo>
                  <a:pt x="1610544" y="1220936"/>
                </a:lnTo>
                <a:lnTo>
                  <a:pt x="1610544" y="1220936"/>
                </a:lnTo>
                <a:lnTo>
                  <a:pt x="1140081" y="1220936"/>
                </a:lnTo>
                <a:lnTo>
                  <a:pt x="5082" y="1220937"/>
                </a:lnTo>
                <a:lnTo>
                  <a:pt x="5082" y="1042614"/>
                </a:lnTo>
                <a:lnTo>
                  <a:pt x="0" y="1017443"/>
                </a:lnTo>
                <a:lnTo>
                  <a:pt x="0" y="902837"/>
                </a:lnTo>
                <a:lnTo>
                  <a:pt x="5653" y="874840"/>
                </a:lnTo>
                <a:cubicBezTo>
                  <a:pt x="31329" y="814134"/>
                  <a:pt x="91440" y="771538"/>
                  <a:pt x="161498" y="771538"/>
                </a:cubicBezTo>
                <a:lnTo>
                  <a:pt x="174217" y="771538"/>
                </a:lnTo>
                <a:lnTo>
                  <a:pt x="174219" y="771538"/>
                </a:lnTo>
                <a:lnTo>
                  <a:pt x="585611" y="771538"/>
                </a:lnTo>
                <a:lnTo>
                  <a:pt x="617019" y="649389"/>
                </a:lnTo>
                <a:cubicBezTo>
                  <a:pt x="635551" y="589808"/>
                  <a:pt x="656932" y="531483"/>
                  <a:pt x="681003" y="474572"/>
                </a:cubicBezTo>
                <a:lnTo>
                  <a:pt x="749412" y="332564"/>
                </a:lnTo>
                <a:lnTo>
                  <a:pt x="428693" y="11846"/>
                </a:lnTo>
                <a:lnTo>
                  <a:pt x="420828" y="0"/>
                </a:lnTo>
                <a:lnTo>
                  <a:pt x="2496374" y="0"/>
                </a:lnTo>
                <a:close/>
              </a:path>
            </a:pathLst>
          </a:cu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E2C39B54-A687-4DBF-9817-9E2B97114125}"/>
              </a:ext>
            </a:extLst>
          </p:cNvPr>
          <p:cNvSpPr>
            <a:spLocks noChangeAspect="1"/>
          </p:cNvSpPr>
          <p:nvPr/>
        </p:nvSpPr>
        <p:spPr>
          <a:xfrm rot="2700000">
            <a:off x="2927759" y="-1152144"/>
            <a:ext cx="6457322" cy="7165454"/>
          </a:xfrm>
          <a:custGeom>
            <a:avLst/>
            <a:gdLst>
              <a:gd name="connsiteX0" fmla="*/ 526016 w 6457322"/>
              <a:gd name="connsiteY0" fmla="*/ 5067974 h 7165454"/>
              <a:gd name="connsiteX1" fmla="*/ 3789754 w 6457322"/>
              <a:gd name="connsiteY1" fmla="*/ 1804236 h 7165454"/>
              <a:gd name="connsiteX2" fmla="*/ 4610197 w 6457322"/>
              <a:gd name="connsiteY2" fmla="*/ 983793 h 7165454"/>
              <a:gd name="connsiteX3" fmla="*/ 5580065 w 6457322"/>
              <a:gd name="connsiteY3" fmla="*/ 13925 h 7165454"/>
              <a:gd name="connsiteX4" fmla="*/ 6457322 w 6457322"/>
              <a:gd name="connsiteY4" fmla="*/ 0 h 7165454"/>
              <a:gd name="connsiteX5" fmla="*/ 6443397 w 6457322"/>
              <a:gd name="connsiteY5" fmla="*/ 877257 h 7165454"/>
              <a:gd name="connsiteX6" fmla="*/ 5473529 w 6457322"/>
              <a:gd name="connsiteY6" fmla="*/ 1847125 h 7165454"/>
              <a:gd name="connsiteX7" fmla="*/ 4653086 w 6457322"/>
              <a:gd name="connsiteY7" fmla="*/ 2667568 h 7165454"/>
              <a:gd name="connsiteX8" fmla="*/ 1121291 w 6457322"/>
              <a:gd name="connsiteY8" fmla="*/ 6199363 h 7165454"/>
              <a:gd name="connsiteX9" fmla="*/ 160725 w 6457322"/>
              <a:gd name="connsiteY9" fmla="*/ 7159930 h 7165454"/>
              <a:gd name="connsiteX10" fmla="*/ 160725 w 6457322"/>
              <a:gd name="connsiteY10" fmla="*/ 7159930 h 7165454"/>
              <a:gd name="connsiteX11" fmla="*/ 155200 w 6457322"/>
              <a:gd name="connsiteY11" fmla="*/ 7165454 h 7165454"/>
              <a:gd name="connsiteX12" fmla="*/ 103302 w 6457322"/>
              <a:gd name="connsiteY12" fmla="*/ 7154977 h 7165454"/>
              <a:gd name="connsiteX13" fmla="*/ 1 w 6457322"/>
              <a:gd name="connsiteY13" fmla="*/ 6999132 h 7165454"/>
              <a:gd name="connsiteX14" fmla="*/ 0 w 6457322"/>
              <a:gd name="connsiteY14" fmla="*/ 6322602 h 7165454"/>
              <a:gd name="connsiteX15" fmla="*/ 49540 w 6457322"/>
              <a:gd name="connsiteY15" fmla="*/ 6203004 h 7165454"/>
              <a:gd name="connsiteX16" fmla="*/ 52839 w 6457322"/>
              <a:gd name="connsiteY16" fmla="*/ 6200780 h 7165454"/>
              <a:gd name="connsiteX17" fmla="*/ 55065 w 6457322"/>
              <a:gd name="connsiteY17" fmla="*/ 6197479 h 7165454"/>
              <a:gd name="connsiteX18" fmla="*/ 174663 w 6457322"/>
              <a:gd name="connsiteY18" fmla="*/ 6147940 h 7165454"/>
              <a:gd name="connsiteX19" fmla="*/ 592148 w 6457322"/>
              <a:gd name="connsiteY19" fmla="*/ 6147940 h 7165454"/>
              <a:gd name="connsiteX20" fmla="*/ 613790 w 6457322"/>
              <a:gd name="connsiteY20" fmla="*/ 6059305 h 7165454"/>
              <a:gd name="connsiteX21" fmla="*/ 753116 w 6457322"/>
              <a:gd name="connsiteY21" fmla="*/ 5716179 h 7165454"/>
              <a:gd name="connsiteX22" fmla="*/ 774327 w 6457322"/>
              <a:gd name="connsiteY22" fmla="*/ 5680284 h 7165454"/>
              <a:gd name="connsiteX23" fmla="*/ 464329 w 6457322"/>
              <a:gd name="connsiteY23" fmla="*/ 5370287 h 7165454"/>
              <a:gd name="connsiteX24" fmla="*/ 464330 w 6457322"/>
              <a:gd name="connsiteY24" fmla="*/ 5131090 h 7165454"/>
              <a:gd name="connsiteX25" fmla="*/ 469853 w 6457322"/>
              <a:gd name="connsiteY25" fmla="*/ 5125567 h 7165454"/>
              <a:gd name="connsiteX26" fmla="*/ 469854 w 6457322"/>
              <a:gd name="connsiteY26" fmla="*/ 5125564 h 7165454"/>
              <a:gd name="connsiteX27" fmla="*/ 526730 w 6457322"/>
              <a:gd name="connsiteY27" fmla="*/ 5068689 h 71654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6457322" h="7165454">
                <a:moveTo>
                  <a:pt x="526016" y="5067974"/>
                </a:moveTo>
                <a:lnTo>
                  <a:pt x="3789754" y="1804236"/>
                </a:lnTo>
                <a:lnTo>
                  <a:pt x="4610197" y="983793"/>
                </a:lnTo>
                <a:lnTo>
                  <a:pt x="5580065" y="13925"/>
                </a:lnTo>
                <a:lnTo>
                  <a:pt x="6457322" y="0"/>
                </a:lnTo>
                <a:lnTo>
                  <a:pt x="6443397" y="877257"/>
                </a:lnTo>
                <a:lnTo>
                  <a:pt x="5473529" y="1847125"/>
                </a:lnTo>
                <a:lnTo>
                  <a:pt x="4653086" y="2667568"/>
                </a:lnTo>
                <a:lnTo>
                  <a:pt x="1121291" y="6199363"/>
                </a:lnTo>
                <a:lnTo>
                  <a:pt x="160725" y="7159930"/>
                </a:lnTo>
                <a:lnTo>
                  <a:pt x="160725" y="7159930"/>
                </a:lnTo>
                <a:lnTo>
                  <a:pt x="155200" y="7165454"/>
                </a:lnTo>
                <a:lnTo>
                  <a:pt x="103302" y="7154977"/>
                </a:lnTo>
                <a:cubicBezTo>
                  <a:pt x="42596" y="7129301"/>
                  <a:pt x="0" y="7069191"/>
                  <a:pt x="1" y="6999132"/>
                </a:cubicBezTo>
                <a:lnTo>
                  <a:pt x="0" y="6322602"/>
                </a:lnTo>
                <a:cubicBezTo>
                  <a:pt x="1" y="6275897"/>
                  <a:pt x="18933" y="6233612"/>
                  <a:pt x="49540" y="6203004"/>
                </a:cubicBezTo>
                <a:lnTo>
                  <a:pt x="52839" y="6200780"/>
                </a:lnTo>
                <a:lnTo>
                  <a:pt x="55065" y="6197479"/>
                </a:lnTo>
                <a:cubicBezTo>
                  <a:pt x="85673" y="6166872"/>
                  <a:pt x="127957" y="6147940"/>
                  <a:pt x="174663" y="6147940"/>
                </a:cubicBezTo>
                <a:lnTo>
                  <a:pt x="592148" y="6147940"/>
                </a:lnTo>
                <a:lnTo>
                  <a:pt x="613790" y="6059305"/>
                </a:lnTo>
                <a:cubicBezTo>
                  <a:pt x="648621" y="5941623"/>
                  <a:pt x="695063" y="5826647"/>
                  <a:pt x="753116" y="5716179"/>
                </a:cubicBezTo>
                <a:lnTo>
                  <a:pt x="774327" y="5680284"/>
                </a:lnTo>
                <a:lnTo>
                  <a:pt x="464329" y="5370287"/>
                </a:lnTo>
                <a:cubicBezTo>
                  <a:pt x="398277" y="5304234"/>
                  <a:pt x="398278" y="5197142"/>
                  <a:pt x="464330" y="5131090"/>
                </a:cubicBezTo>
                <a:lnTo>
                  <a:pt x="469853" y="5125567"/>
                </a:lnTo>
                <a:lnTo>
                  <a:pt x="469854" y="5125564"/>
                </a:lnTo>
                <a:lnTo>
                  <a:pt x="526730" y="5068689"/>
                </a:ln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6AC0922A-2DB9-43F9-A842-14533BDBE18F}"/>
              </a:ext>
            </a:extLst>
          </p:cNvPr>
          <p:cNvSpPr>
            <a:spLocks noChangeAspect="1"/>
          </p:cNvSpPr>
          <p:nvPr/>
        </p:nvSpPr>
        <p:spPr>
          <a:xfrm rot="2700000">
            <a:off x="2104498" y="939101"/>
            <a:ext cx="7468054" cy="7053860"/>
          </a:xfrm>
          <a:custGeom>
            <a:avLst/>
            <a:gdLst>
              <a:gd name="connsiteX0" fmla="*/ 0 w 7468054"/>
              <a:gd name="connsiteY0" fmla="*/ 6592302 h 7053860"/>
              <a:gd name="connsiteX1" fmla="*/ 1138274 w 7468054"/>
              <a:gd name="connsiteY1" fmla="*/ 5454029 h 7053860"/>
              <a:gd name="connsiteX2" fmla="*/ 1154467 w 7468054"/>
              <a:gd name="connsiteY2" fmla="*/ 5473852 h 7053860"/>
              <a:gd name="connsiteX3" fmla="*/ 2100854 w 7468054"/>
              <a:gd name="connsiteY3" fmla="*/ 5617957 h 7053860"/>
              <a:gd name="connsiteX4" fmla="*/ 2234973 w 7468054"/>
              <a:gd name="connsiteY4" fmla="*/ 5529277 h 7053860"/>
              <a:gd name="connsiteX5" fmla="*/ 2296293 w 7468054"/>
              <a:gd name="connsiteY5" fmla="*/ 5473852 h 7053860"/>
              <a:gd name="connsiteX6" fmla="*/ 2344502 w 7468054"/>
              <a:gd name="connsiteY6" fmla="*/ 5420515 h 7053860"/>
              <a:gd name="connsiteX7" fmla="*/ 2351718 w 7468054"/>
              <a:gd name="connsiteY7" fmla="*/ 5412532 h 7053860"/>
              <a:gd name="connsiteX8" fmla="*/ 2367502 w 7468054"/>
              <a:gd name="connsiteY8" fmla="*/ 5391062 h 7053860"/>
              <a:gd name="connsiteX9" fmla="*/ 2399753 w 7468054"/>
              <a:gd name="connsiteY9" fmla="*/ 5347194 h 7053860"/>
              <a:gd name="connsiteX10" fmla="*/ 2399753 w 7468054"/>
              <a:gd name="connsiteY10" fmla="*/ 4458683 h 7053860"/>
              <a:gd name="connsiteX11" fmla="*/ 2296293 w 7468054"/>
              <a:gd name="connsiteY11" fmla="*/ 4332025 h 7053860"/>
              <a:gd name="connsiteX12" fmla="*/ 2276469 w 7468054"/>
              <a:gd name="connsiteY12" fmla="*/ 4315833 h 7053860"/>
              <a:gd name="connsiteX13" fmla="*/ 3453329 w 7468054"/>
              <a:gd name="connsiteY13" fmla="*/ 3138973 h 7053860"/>
              <a:gd name="connsiteX14" fmla="*/ 3459540 w 7468054"/>
              <a:gd name="connsiteY14" fmla="*/ 3145183 h 7053860"/>
              <a:gd name="connsiteX15" fmla="*/ 4800487 w 7468054"/>
              <a:gd name="connsiteY15" fmla="*/ 1804236 h 7053860"/>
              <a:gd name="connsiteX16" fmla="*/ 5620930 w 7468054"/>
              <a:gd name="connsiteY16" fmla="*/ 983792 h 7053860"/>
              <a:gd name="connsiteX17" fmla="*/ 6590798 w 7468054"/>
              <a:gd name="connsiteY17" fmla="*/ 13925 h 7053860"/>
              <a:gd name="connsiteX18" fmla="*/ 7468054 w 7468054"/>
              <a:gd name="connsiteY18" fmla="*/ 0 h 7053860"/>
              <a:gd name="connsiteX19" fmla="*/ 7454130 w 7468054"/>
              <a:gd name="connsiteY19" fmla="*/ 877257 h 7053860"/>
              <a:gd name="connsiteX20" fmla="*/ 6484262 w 7468054"/>
              <a:gd name="connsiteY20" fmla="*/ 1847125 h 7053860"/>
              <a:gd name="connsiteX21" fmla="*/ 5663819 w 7468054"/>
              <a:gd name="connsiteY21" fmla="*/ 2667568 h 7053860"/>
              <a:gd name="connsiteX22" fmla="*/ 1277527 w 7468054"/>
              <a:gd name="connsiteY22" fmla="*/ 7053860 h 7053860"/>
              <a:gd name="connsiteX23" fmla="*/ 1274783 w 7468054"/>
              <a:gd name="connsiteY23" fmla="*/ 6721787 h 7053860"/>
              <a:gd name="connsiteX24" fmla="*/ 1180503 w 7468054"/>
              <a:gd name="connsiteY24" fmla="*/ 6698768 h 7053860"/>
              <a:gd name="connsiteX25" fmla="*/ 1006236 w 7468054"/>
              <a:gd name="connsiteY25" fmla="*/ 6637812 h 7053860"/>
              <a:gd name="connsiteX26" fmla="*/ 842505 w 7468054"/>
              <a:gd name="connsiteY26" fmla="*/ 6561821 h 7053860"/>
              <a:gd name="connsiteX27" fmla="*/ 519030 w 7468054"/>
              <a:gd name="connsiteY27" fmla="*/ 6885298 h 7053860"/>
              <a:gd name="connsiteX28" fmla="*/ 335786 w 7468054"/>
              <a:gd name="connsiteY28" fmla="*/ 6922452 h 7053860"/>
              <a:gd name="connsiteX29" fmla="*/ 311988 w 7468054"/>
              <a:gd name="connsiteY29" fmla="*/ 6906650 h 7053860"/>
              <a:gd name="connsiteX30" fmla="*/ 148922 w 7468054"/>
              <a:gd name="connsiteY30" fmla="*/ 6743584 h 7053860"/>
              <a:gd name="connsiteX31" fmla="*/ 144258 w 7468054"/>
              <a:gd name="connsiteY31" fmla="*/ 6736559 h 7053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468054" h="7053860">
                <a:moveTo>
                  <a:pt x="0" y="6592302"/>
                </a:moveTo>
                <a:lnTo>
                  <a:pt x="1138274" y="5454029"/>
                </a:lnTo>
                <a:lnTo>
                  <a:pt x="1154467" y="5473852"/>
                </a:lnTo>
                <a:cubicBezTo>
                  <a:pt x="1410653" y="5730038"/>
                  <a:pt x="1796169" y="5778073"/>
                  <a:pt x="2100854" y="5617957"/>
                </a:cubicBezTo>
                <a:cubicBezTo>
                  <a:pt x="2147728" y="5593323"/>
                  <a:pt x="2192690" y="5563763"/>
                  <a:pt x="2234973" y="5529277"/>
                </a:cubicBezTo>
                <a:lnTo>
                  <a:pt x="2296293" y="5473852"/>
                </a:lnTo>
                <a:lnTo>
                  <a:pt x="2344502" y="5420515"/>
                </a:lnTo>
                <a:lnTo>
                  <a:pt x="2351718" y="5412532"/>
                </a:lnTo>
                <a:lnTo>
                  <a:pt x="2367502" y="5391062"/>
                </a:lnTo>
                <a:lnTo>
                  <a:pt x="2399753" y="5347194"/>
                </a:lnTo>
                <a:cubicBezTo>
                  <a:pt x="2577113" y="5078574"/>
                  <a:pt x="2577112" y="4727304"/>
                  <a:pt x="2399753" y="4458683"/>
                </a:cubicBezTo>
                <a:lnTo>
                  <a:pt x="2296293" y="4332025"/>
                </a:lnTo>
                <a:lnTo>
                  <a:pt x="2276469" y="4315833"/>
                </a:lnTo>
                <a:lnTo>
                  <a:pt x="3453329" y="3138973"/>
                </a:lnTo>
                <a:lnTo>
                  <a:pt x="3459540" y="3145183"/>
                </a:lnTo>
                <a:lnTo>
                  <a:pt x="4800487" y="1804236"/>
                </a:lnTo>
                <a:lnTo>
                  <a:pt x="5620930" y="983792"/>
                </a:lnTo>
                <a:lnTo>
                  <a:pt x="6590798" y="13925"/>
                </a:lnTo>
                <a:lnTo>
                  <a:pt x="7468054" y="0"/>
                </a:lnTo>
                <a:lnTo>
                  <a:pt x="7454130" y="877257"/>
                </a:lnTo>
                <a:lnTo>
                  <a:pt x="6484262" y="1847125"/>
                </a:lnTo>
                <a:lnTo>
                  <a:pt x="5663819" y="2667568"/>
                </a:lnTo>
                <a:lnTo>
                  <a:pt x="1277527" y="7053860"/>
                </a:lnTo>
                <a:lnTo>
                  <a:pt x="1274783" y="6721787"/>
                </a:lnTo>
                <a:lnTo>
                  <a:pt x="1180503" y="6698768"/>
                </a:lnTo>
                <a:cubicBezTo>
                  <a:pt x="1121664" y="6681352"/>
                  <a:pt x="1063499" y="6661034"/>
                  <a:pt x="1006236" y="6637812"/>
                </a:cubicBezTo>
                <a:lnTo>
                  <a:pt x="842505" y="6561821"/>
                </a:lnTo>
                <a:lnTo>
                  <a:pt x="519030" y="6885298"/>
                </a:lnTo>
                <a:cubicBezTo>
                  <a:pt x="469490" y="6934838"/>
                  <a:pt x="396867" y="6947222"/>
                  <a:pt x="335786" y="6922452"/>
                </a:cubicBezTo>
                <a:lnTo>
                  <a:pt x="311988" y="6906650"/>
                </a:lnTo>
                <a:lnTo>
                  <a:pt x="148922" y="6743584"/>
                </a:lnTo>
                <a:lnTo>
                  <a:pt x="144258" y="6736559"/>
                </a:lnTo>
                <a:close/>
              </a:path>
            </a:pathLst>
          </a:cu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6F959A70-CF64-4FBC-BAA7-4F3299E07583}"/>
              </a:ext>
            </a:extLst>
          </p:cNvPr>
          <p:cNvSpPr>
            <a:spLocks noChangeAspect="1"/>
          </p:cNvSpPr>
          <p:nvPr/>
        </p:nvSpPr>
        <p:spPr>
          <a:xfrm rot="2700000">
            <a:off x="2648268" y="2386802"/>
            <a:ext cx="7060563" cy="6499621"/>
          </a:xfrm>
          <a:custGeom>
            <a:avLst/>
            <a:gdLst>
              <a:gd name="connsiteX0" fmla="*/ 0 w 7060563"/>
              <a:gd name="connsiteY0" fmla="*/ 6176954 h 6499621"/>
              <a:gd name="connsiteX1" fmla="*/ 2627060 w 7060563"/>
              <a:gd name="connsiteY1" fmla="*/ 3549894 h 6499621"/>
              <a:gd name="connsiteX2" fmla="*/ 2647337 w 7060563"/>
              <a:gd name="connsiteY2" fmla="*/ 3549894 h 6499621"/>
              <a:gd name="connsiteX3" fmla="*/ 4392995 w 7060563"/>
              <a:gd name="connsiteY3" fmla="*/ 1804236 h 6499621"/>
              <a:gd name="connsiteX4" fmla="*/ 5213439 w 7060563"/>
              <a:gd name="connsiteY4" fmla="*/ 983792 h 6499621"/>
              <a:gd name="connsiteX5" fmla="*/ 6183306 w 7060563"/>
              <a:gd name="connsiteY5" fmla="*/ 13925 h 6499621"/>
              <a:gd name="connsiteX6" fmla="*/ 7060563 w 7060563"/>
              <a:gd name="connsiteY6" fmla="*/ 0 h 6499621"/>
              <a:gd name="connsiteX7" fmla="*/ 7046638 w 7060563"/>
              <a:gd name="connsiteY7" fmla="*/ 877257 h 6499621"/>
              <a:gd name="connsiteX8" fmla="*/ 6076771 w 7060563"/>
              <a:gd name="connsiteY8" fmla="*/ 1847125 h 6499621"/>
              <a:gd name="connsiteX9" fmla="*/ 5256327 w 7060563"/>
              <a:gd name="connsiteY9" fmla="*/ 2667568 h 6499621"/>
              <a:gd name="connsiteX10" fmla="*/ 1992590 w 7060563"/>
              <a:gd name="connsiteY10" fmla="*/ 5931305 h 6499621"/>
              <a:gd name="connsiteX11" fmla="*/ 1992225 w 7060563"/>
              <a:gd name="connsiteY11" fmla="*/ 5930940 h 6499621"/>
              <a:gd name="connsiteX12" fmla="*/ 1929824 w 7060563"/>
              <a:gd name="connsiteY12" fmla="*/ 5993341 h 6499621"/>
              <a:gd name="connsiteX13" fmla="*/ 1690627 w 7060563"/>
              <a:gd name="connsiteY13" fmla="*/ 5993341 h 6499621"/>
              <a:gd name="connsiteX14" fmla="*/ 1371105 w 7060563"/>
              <a:gd name="connsiteY14" fmla="*/ 5673818 h 6499621"/>
              <a:gd name="connsiteX15" fmla="*/ 1335210 w 7060563"/>
              <a:gd name="connsiteY15" fmla="*/ 5695030 h 6499621"/>
              <a:gd name="connsiteX16" fmla="*/ 1166352 w 7060563"/>
              <a:gd name="connsiteY16" fmla="*/ 5773402 h 6499621"/>
              <a:gd name="connsiteX17" fmla="*/ 1017455 w 7060563"/>
              <a:gd name="connsiteY17" fmla="*/ 5825480 h 6499621"/>
              <a:gd name="connsiteX18" fmla="*/ 1021571 w 7060563"/>
              <a:gd name="connsiteY18" fmla="*/ 6323497 h 6499621"/>
              <a:gd name="connsiteX19" fmla="*/ 853836 w 7060563"/>
              <a:gd name="connsiteY19" fmla="*/ 6494026 h 6499621"/>
              <a:gd name="connsiteX20" fmla="*/ 177330 w 7060563"/>
              <a:gd name="connsiteY20" fmla="*/ 6499616 h 6499621"/>
              <a:gd name="connsiteX21" fmla="*/ 20636 w 7060563"/>
              <a:gd name="connsiteY21" fmla="*/ 6397607 h 6499621"/>
              <a:gd name="connsiteX22" fmla="*/ 19330 w 7060563"/>
              <a:gd name="connsiteY22" fmla="*/ 6391404 h 6499621"/>
              <a:gd name="connsiteX23" fmla="*/ 15012 w 7060563"/>
              <a:gd name="connsiteY23" fmla="*/ 6385112 h 6499621"/>
              <a:gd name="connsiteX24" fmla="*/ 1177 w 7060563"/>
              <a:gd name="connsiteY24" fmla="*/ 6319388 h 64996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7060563" h="6499621">
                <a:moveTo>
                  <a:pt x="0" y="6176954"/>
                </a:moveTo>
                <a:lnTo>
                  <a:pt x="2627060" y="3549894"/>
                </a:lnTo>
                <a:lnTo>
                  <a:pt x="2647337" y="3549894"/>
                </a:lnTo>
                <a:lnTo>
                  <a:pt x="4392995" y="1804236"/>
                </a:lnTo>
                <a:lnTo>
                  <a:pt x="5213439" y="983792"/>
                </a:lnTo>
                <a:lnTo>
                  <a:pt x="6183306" y="13925"/>
                </a:lnTo>
                <a:lnTo>
                  <a:pt x="7060563" y="0"/>
                </a:lnTo>
                <a:lnTo>
                  <a:pt x="7046638" y="877257"/>
                </a:lnTo>
                <a:lnTo>
                  <a:pt x="6076771" y="1847125"/>
                </a:lnTo>
                <a:lnTo>
                  <a:pt x="5256327" y="2667568"/>
                </a:lnTo>
                <a:lnTo>
                  <a:pt x="1992590" y="5931305"/>
                </a:lnTo>
                <a:lnTo>
                  <a:pt x="1992225" y="5930940"/>
                </a:lnTo>
                <a:lnTo>
                  <a:pt x="1929824" y="5993341"/>
                </a:lnTo>
                <a:cubicBezTo>
                  <a:pt x="1863772" y="6059394"/>
                  <a:pt x="1756679" y="6059393"/>
                  <a:pt x="1690627" y="5993341"/>
                </a:cubicBezTo>
                <a:lnTo>
                  <a:pt x="1371105" y="5673818"/>
                </a:lnTo>
                <a:lnTo>
                  <a:pt x="1335210" y="5695030"/>
                </a:lnTo>
                <a:cubicBezTo>
                  <a:pt x="1279976" y="5724056"/>
                  <a:pt x="1223615" y="5750179"/>
                  <a:pt x="1166352" y="5773402"/>
                </a:cubicBezTo>
                <a:lnTo>
                  <a:pt x="1017455" y="5825480"/>
                </a:lnTo>
                <a:lnTo>
                  <a:pt x="1021571" y="6323497"/>
                </a:lnTo>
                <a:cubicBezTo>
                  <a:pt x="1022344" y="6416905"/>
                  <a:pt x="947246" y="6493253"/>
                  <a:pt x="853836" y="6494026"/>
                </a:cubicBezTo>
                <a:lnTo>
                  <a:pt x="177330" y="6499616"/>
                </a:lnTo>
                <a:cubicBezTo>
                  <a:pt x="107274" y="6500195"/>
                  <a:pt x="46814" y="6458098"/>
                  <a:pt x="20636" y="6397607"/>
                </a:cubicBezTo>
                <a:lnTo>
                  <a:pt x="19330" y="6391404"/>
                </a:lnTo>
                <a:lnTo>
                  <a:pt x="15012" y="6385112"/>
                </a:lnTo>
                <a:cubicBezTo>
                  <a:pt x="6286" y="6364948"/>
                  <a:pt x="1370" y="6342740"/>
                  <a:pt x="1177" y="6319388"/>
                </a:cubicBezTo>
                <a:close/>
              </a:path>
            </a:pathLst>
          </a:custGeom>
          <a:solidFill>
            <a:srgbClr val="FFA8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E42BF8E7-26BC-432E-A900-EEFEA935201C}"/>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grpSp>
        <p:nvGrpSpPr>
          <p:cNvPr id="28" name="Group 27">
            <a:extLst>
              <a:ext uri="{FF2B5EF4-FFF2-40B4-BE49-F238E27FC236}">
                <a16:creationId xmlns:a16="http://schemas.microsoft.com/office/drawing/2014/main" id="{9D58F271-416B-4180-A025-DB04F5430FCF}"/>
              </a:ext>
            </a:extLst>
          </p:cNvPr>
          <p:cNvGrpSpPr/>
          <p:nvPr/>
        </p:nvGrpSpPr>
        <p:grpSpPr>
          <a:xfrm>
            <a:off x="1474090" y="1188720"/>
            <a:ext cx="3979392" cy="5669280"/>
            <a:chOff x="897732" y="330848"/>
            <a:chExt cx="4619464" cy="6581165"/>
          </a:xfrm>
          <a:effectLst>
            <a:outerShdw blurRad="127000" dist="76200" sx="102000" sy="102000" algn="ctr" rotWithShape="0">
              <a:prstClr val="black">
                <a:alpha val="40000"/>
              </a:prstClr>
            </a:outerShdw>
          </a:effectLst>
        </p:grpSpPr>
        <p:sp>
          <p:nvSpPr>
            <p:cNvPr id="31" name="Freeform: Shape 30">
              <a:extLst>
                <a:ext uri="{FF2B5EF4-FFF2-40B4-BE49-F238E27FC236}">
                  <a16:creationId xmlns:a16="http://schemas.microsoft.com/office/drawing/2014/main" id="{8D5B53CF-1DDA-488B-98FA-7BC4B0D9FAD5}"/>
                </a:ext>
              </a:extLst>
            </p:cNvPr>
            <p:cNvSpPr>
              <a:spLocks noChangeAspect="1"/>
            </p:cNvSpPr>
            <p:nvPr/>
          </p:nvSpPr>
          <p:spPr>
            <a:xfrm rot="2700000">
              <a:off x="1463040" y="333373"/>
              <a:ext cx="3445726" cy="3440676"/>
            </a:xfrm>
            <a:custGeom>
              <a:avLst/>
              <a:gdLst>
                <a:gd name="connsiteX0" fmla="*/ 1094339 w 3445726"/>
                <a:gd name="connsiteY0" fmla="*/ 523765 h 3440676"/>
                <a:gd name="connsiteX1" fmla="*/ 1372010 w 3445726"/>
                <a:gd name="connsiteY1" fmla="*/ 523765 h 3440676"/>
                <a:gd name="connsiteX2" fmla="*/ 1724255 w 3445726"/>
                <a:gd name="connsiteY2" fmla="*/ 876011 h 3440676"/>
                <a:gd name="connsiteX3" fmla="*/ 1803153 w 3445726"/>
                <a:gd name="connsiteY3" fmla="*/ 829387 h 3440676"/>
                <a:gd name="connsiteX4" fmla="*/ 2201470 w 3445726"/>
                <a:gd name="connsiteY4" fmla="*/ 667650 h 3440676"/>
                <a:gd name="connsiteX5" fmla="*/ 2275540 w 3445726"/>
                <a:gd name="connsiteY5" fmla="*/ 649566 h 3440676"/>
                <a:gd name="connsiteX6" fmla="*/ 2271862 w 3445726"/>
                <a:gd name="connsiteY6" fmla="*/ 204455 h 3440676"/>
                <a:gd name="connsiteX7" fmla="*/ 2466575 w 3445726"/>
                <a:gd name="connsiteY7" fmla="*/ 6497 h 3440676"/>
                <a:gd name="connsiteX8" fmla="*/ 3251896 w 3445726"/>
                <a:gd name="connsiteY8" fmla="*/ 7 h 3440676"/>
                <a:gd name="connsiteX9" fmla="*/ 3433793 w 3445726"/>
                <a:gd name="connsiteY9" fmla="*/ 118425 h 3440676"/>
                <a:gd name="connsiteX10" fmla="*/ 3445726 w 3445726"/>
                <a:gd name="connsiteY10" fmla="*/ 175112 h 3440676"/>
                <a:gd name="connsiteX11" fmla="*/ 180163 w 3445726"/>
                <a:gd name="connsiteY11" fmla="*/ 3440676 h 3440676"/>
                <a:gd name="connsiteX12" fmla="*/ 119918 w 3445726"/>
                <a:gd name="connsiteY12" fmla="*/ 3428513 h 3440676"/>
                <a:gd name="connsiteX13" fmla="*/ 0 w 3445726"/>
                <a:gd name="connsiteY13" fmla="*/ 3247600 h 3440676"/>
                <a:gd name="connsiteX14" fmla="*/ 1 w 3445726"/>
                <a:gd name="connsiteY14" fmla="*/ 2462253 h 3440676"/>
                <a:gd name="connsiteX15" fmla="*/ 57508 w 3445726"/>
                <a:gd name="connsiteY15" fmla="*/ 2323418 h 3440676"/>
                <a:gd name="connsiteX16" fmla="*/ 196343 w 3445726"/>
                <a:gd name="connsiteY16" fmla="*/ 2265911 h 3440676"/>
                <a:gd name="connsiteX17" fmla="*/ 685828 w 3445726"/>
                <a:gd name="connsiteY17" fmla="*/ 2265911 h 3440676"/>
                <a:gd name="connsiteX18" fmla="*/ 712515 w 3445726"/>
                <a:gd name="connsiteY18" fmla="*/ 2156606 h 3440676"/>
                <a:gd name="connsiteX19" fmla="*/ 874252 w 3445726"/>
                <a:gd name="connsiteY19" fmla="*/ 1758288 h 3440676"/>
                <a:gd name="connsiteX20" fmla="*/ 898875 w 3445726"/>
                <a:gd name="connsiteY20" fmla="*/ 1716619 h 3440676"/>
                <a:gd name="connsiteX21" fmla="*/ 539015 w 3445726"/>
                <a:gd name="connsiteY21" fmla="*/ 1356760 h 3440676"/>
                <a:gd name="connsiteX22" fmla="*/ 539015 w 3445726"/>
                <a:gd name="connsiteY22" fmla="*/ 1079090 h 3440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445726" h="3440676">
                  <a:moveTo>
                    <a:pt x="1094339" y="523765"/>
                  </a:moveTo>
                  <a:cubicBezTo>
                    <a:pt x="1171016" y="447089"/>
                    <a:pt x="1295333" y="447089"/>
                    <a:pt x="1372010" y="523765"/>
                  </a:cubicBezTo>
                  <a:lnTo>
                    <a:pt x="1724255" y="876011"/>
                  </a:lnTo>
                  <a:lnTo>
                    <a:pt x="1803153" y="829387"/>
                  </a:lnTo>
                  <a:cubicBezTo>
                    <a:pt x="1931389" y="761997"/>
                    <a:pt x="2064860" y="708085"/>
                    <a:pt x="2201470" y="667650"/>
                  </a:cubicBezTo>
                  <a:lnTo>
                    <a:pt x="2275540" y="649566"/>
                  </a:lnTo>
                  <a:lnTo>
                    <a:pt x="2271862" y="204455"/>
                  </a:lnTo>
                  <a:cubicBezTo>
                    <a:pt x="2270965" y="96023"/>
                    <a:pt x="2358142" y="7393"/>
                    <a:pt x="2466575" y="6497"/>
                  </a:cubicBezTo>
                  <a:lnTo>
                    <a:pt x="3251896" y="7"/>
                  </a:lnTo>
                  <a:cubicBezTo>
                    <a:pt x="3333220" y="-665"/>
                    <a:pt x="3403405" y="48204"/>
                    <a:pt x="3433793" y="118425"/>
                  </a:cubicBezTo>
                  <a:lnTo>
                    <a:pt x="3445726" y="175112"/>
                  </a:lnTo>
                  <a:lnTo>
                    <a:pt x="180163" y="3440676"/>
                  </a:lnTo>
                  <a:lnTo>
                    <a:pt x="119918" y="3428513"/>
                  </a:lnTo>
                  <a:cubicBezTo>
                    <a:pt x="49448" y="3398706"/>
                    <a:pt x="1" y="3328928"/>
                    <a:pt x="0" y="3247600"/>
                  </a:cubicBezTo>
                  <a:lnTo>
                    <a:pt x="1" y="2462253"/>
                  </a:lnTo>
                  <a:cubicBezTo>
                    <a:pt x="1" y="2408035"/>
                    <a:pt x="21978" y="2358949"/>
                    <a:pt x="57508" y="2323418"/>
                  </a:cubicBezTo>
                  <a:cubicBezTo>
                    <a:pt x="93039" y="2287888"/>
                    <a:pt x="142125" y="2265911"/>
                    <a:pt x="196343" y="2265911"/>
                  </a:cubicBezTo>
                  <a:lnTo>
                    <a:pt x="685828" y="2265911"/>
                  </a:lnTo>
                  <a:lnTo>
                    <a:pt x="712515" y="2156606"/>
                  </a:lnTo>
                  <a:cubicBezTo>
                    <a:pt x="752950" y="2019995"/>
                    <a:pt x="806861" y="1886525"/>
                    <a:pt x="874252" y="1758288"/>
                  </a:cubicBezTo>
                  <a:lnTo>
                    <a:pt x="898875" y="1716619"/>
                  </a:lnTo>
                  <a:lnTo>
                    <a:pt x="539015" y="1356760"/>
                  </a:lnTo>
                  <a:cubicBezTo>
                    <a:pt x="462338" y="1280084"/>
                    <a:pt x="462338" y="1155766"/>
                    <a:pt x="539015" y="1079090"/>
                  </a:cubicBez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Freeform: Shape 32">
              <a:extLst>
                <a:ext uri="{FF2B5EF4-FFF2-40B4-BE49-F238E27FC236}">
                  <a16:creationId xmlns:a16="http://schemas.microsoft.com/office/drawing/2014/main" id="{15B0207B-B66C-48ED-B989-9739111032DB}"/>
                </a:ext>
              </a:extLst>
            </p:cNvPr>
            <p:cNvSpPr>
              <a:spLocks noChangeAspect="1"/>
            </p:cNvSpPr>
            <p:nvPr/>
          </p:nvSpPr>
          <p:spPr>
            <a:xfrm rot="2700000">
              <a:off x="877824" y="841017"/>
              <a:ext cx="4659279" cy="4619464"/>
            </a:xfrm>
            <a:custGeom>
              <a:avLst/>
              <a:gdLst>
                <a:gd name="connsiteX0" fmla="*/ 3265563 w 4659279"/>
                <a:gd name="connsiteY0" fmla="*/ 0 h 4619464"/>
                <a:gd name="connsiteX1" fmla="*/ 3269691 w 4659279"/>
                <a:gd name="connsiteY1" fmla="*/ 19608 h 4619464"/>
                <a:gd name="connsiteX2" fmla="*/ 3273588 w 4659279"/>
                <a:gd name="connsiteY2" fmla="*/ 491202 h 4619464"/>
                <a:gd name="connsiteX3" fmla="*/ 3279064 w 4659279"/>
                <a:gd name="connsiteY3" fmla="*/ 492539 h 4619464"/>
                <a:gd name="connsiteX4" fmla="*/ 3677381 w 4659279"/>
                <a:gd name="connsiteY4" fmla="*/ 654275 h 4619464"/>
                <a:gd name="connsiteX5" fmla="*/ 3803428 w 4659279"/>
                <a:gd name="connsiteY5" fmla="*/ 728759 h 4619464"/>
                <a:gd name="connsiteX6" fmla="*/ 4151559 w 4659279"/>
                <a:gd name="connsiteY6" fmla="*/ 380628 h 4619464"/>
                <a:gd name="connsiteX7" fmla="*/ 4429229 w 4659279"/>
                <a:gd name="connsiteY7" fmla="*/ 380628 h 4619464"/>
                <a:gd name="connsiteX8" fmla="*/ 4659279 w 4659279"/>
                <a:gd name="connsiteY8" fmla="*/ 610678 h 4619464"/>
                <a:gd name="connsiteX9" fmla="*/ 3291049 w 4659279"/>
                <a:gd name="connsiteY9" fmla="*/ 1978908 h 4619464"/>
                <a:gd name="connsiteX10" fmla="*/ 3159094 w 4659279"/>
                <a:gd name="connsiteY10" fmla="*/ 1871121 h 4619464"/>
                <a:gd name="connsiteX11" fmla="*/ 1980639 w 4659279"/>
                <a:gd name="connsiteY11" fmla="*/ 1991222 h 4619464"/>
                <a:gd name="connsiteX12" fmla="*/ 1860538 w 4659279"/>
                <a:gd name="connsiteY12" fmla="*/ 3169678 h 4619464"/>
                <a:gd name="connsiteX13" fmla="*/ 1968324 w 4659279"/>
                <a:gd name="connsiteY13" fmla="*/ 3301632 h 4619464"/>
                <a:gd name="connsiteX14" fmla="*/ 1582148 w 4659279"/>
                <a:gd name="connsiteY14" fmla="*/ 3687808 h 4619464"/>
                <a:gd name="connsiteX15" fmla="*/ 650493 w 4659279"/>
                <a:gd name="connsiteY15" fmla="*/ 4619464 h 4619464"/>
                <a:gd name="connsiteX16" fmla="*/ 420442 w 4659279"/>
                <a:gd name="connsiteY16" fmla="*/ 4389413 h 4619464"/>
                <a:gd name="connsiteX17" fmla="*/ 420442 w 4659279"/>
                <a:gd name="connsiteY17" fmla="*/ 4111743 h 4619464"/>
                <a:gd name="connsiteX18" fmla="*/ 768573 w 4659279"/>
                <a:gd name="connsiteY18" fmla="*/ 3763613 h 4619464"/>
                <a:gd name="connsiteX19" fmla="*/ 694089 w 4659279"/>
                <a:gd name="connsiteY19" fmla="*/ 3637567 h 4619464"/>
                <a:gd name="connsiteX20" fmla="*/ 603112 w 4659279"/>
                <a:gd name="connsiteY20" fmla="*/ 3441549 h 4619464"/>
                <a:gd name="connsiteX21" fmla="*/ 542699 w 4659279"/>
                <a:gd name="connsiteY21" fmla="*/ 3268830 h 4619464"/>
                <a:gd name="connsiteX22" fmla="*/ 16180 w 4659279"/>
                <a:gd name="connsiteY22" fmla="*/ 3268830 h 4619464"/>
                <a:gd name="connsiteX23" fmla="*/ 0 w 4659279"/>
                <a:gd name="connsiteY23" fmla="*/ 3265564 h 46194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4659279" h="4619464">
                  <a:moveTo>
                    <a:pt x="3265563" y="0"/>
                  </a:moveTo>
                  <a:lnTo>
                    <a:pt x="3269691" y="19608"/>
                  </a:lnTo>
                  <a:lnTo>
                    <a:pt x="3273588" y="491202"/>
                  </a:lnTo>
                  <a:lnTo>
                    <a:pt x="3279064" y="492539"/>
                  </a:lnTo>
                  <a:cubicBezTo>
                    <a:pt x="3415675" y="532972"/>
                    <a:pt x="3549145" y="586885"/>
                    <a:pt x="3677381" y="654275"/>
                  </a:cubicBezTo>
                  <a:lnTo>
                    <a:pt x="3803428" y="728759"/>
                  </a:lnTo>
                  <a:lnTo>
                    <a:pt x="4151559" y="380628"/>
                  </a:lnTo>
                  <a:cubicBezTo>
                    <a:pt x="4228235" y="303952"/>
                    <a:pt x="4352553" y="303951"/>
                    <a:pt x="4429229" y="380628"/>
                  </a:cubicBezTo>
                  <a:lnTo>
                    <a:pt x="4659279" y="610678"/>
                  </a:lnTo>
                  <a:lnTo>
                    <a:pt x="3291049" y="1978908"/>
                  </a:lnTo>
                  <a:lnTo>
                    <a:pt x="3159094" y="1871121"/>
                  </a:lnTo>
                  <a:cubicBezTo>
                    <a:pt x="2795295" y="1630919"/>
                    <a:pt x="2300909" y="1670953"/>
                    <a:pt x="1980639" y="1991222"/>
                  </a:cubicBezTo>
                  <a:cubicBezTo>
                    <a:pt x="1660369" y="2311492"/>
                    <a:pt x="1620336" y="2805879"/>
                    <a:pt x="1860538" y="3169678"/>
                  </a:cubicBezTo>
                  <a:lnTo>
                    <a:pt x="1968324" y="3301632"/>
                  </a:lnTo>
                  <a:lnTo>
                    <a:pt x="1582148" y="3687808"/>
                  </a:lnTo>
                  <a:lnTo>
                    <a:pt x="650493" y="4619464"/>
                  </a:lnTo>
                  <a:lnTo>
                    <a:pt x="420442" y="4389413"/>
                  </a:lnTo>
                  <a:cubicBezTo>
                    <a:pt x="343767" y="4312737"/>
                    <a:pt x="343767" y="4188419"/>
                    <a:pt x="420442" y="4111743"/>
                  </a:cubicBezTo>
                  <a:lnTo>
                    <a:pt x="768573" y="3763613"/>
                  </a:lnTo>
                  <a:lnTo>
                    <a:pt x="694089" y="3637567"/>
                  </a:lnTo>
                  <a:cubicBezTo>
                    <a:pt x="660394" y="3573449"/>
                    <a:pt x="630068" y="3508023"/>
                    <a:pt x="603112" y="3441549"/>
                  </a:cubicBezTo>
                  <a:lnTo>
                    <a:pt x="542699" y="3268830"/>
                  </a:lnTo>
                  <a:lnTo>
                    <a:pt x="16180" y="3268830"/>
                  </a:lnTo>
                  <a:lnTo>
                    <a:pt x="0" y="3265564"/>
                  </a:lnTo>
                  <a:close/>
                </a:path>
              </a:pathLst>
            </a:cu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Shape 34">
              <a:extLst>
                <a:ext uri="{FF2B5EF4-FFF2-40B4-BE49-F238E27FC236}">
                  <a16:creationId xmlns:a16="http://schemas.microsoft.com/office/drawing/2014/main" id="{2FDE4438-DAEE-499C-90C9-27B5F7D8B0DD}"/>
                </a:ext>
              </a:extLst>
            </p:cNvPr>
            <p:cNvSpPr>
              <a:spLocks noChangeAspect="1"/>
            </p:cNvSpPr>
            <p:nvPr/>
          </p:nvSpPr>
          <p:spPr>
            <a:xfrm rot="2700000">
              <a:off x="950976" y="1691640"/>
              <a:ext cx="4535564" cy="4532221"/>
            </a:xfrm>
            <a:custGeom>
              <a:avLst/>
              <a:gdLst>
                <a:gd name="connsiteX0" fmla="*/ 0 w 4535564"/>
                <a:gd name="connsiteY0" fmla="*/ 4008786 h 4532221"/>
                <a:gd name="connsiteX1" fmla="*/ 1321361 w 4535564"/>
                <a:gd name="connsiteY1" fmla="*/ 2687425 h 4532221"/>
                <a:gd name="connsiteX2" fmla="*/ 1340159 w 4535564"/>
                <a:gd name="connsiteY2" fmla="*/ 2710437 h 4532221"/>
                <a:gd name="connsiteX3" fmla="*/ 2665644 w 4535564"/>
                <a:gd name="connsiteY3" fmla="*/ 2710437 h 4532221"/>
                <a:gd name="connsiteX4" fmla="*/ 2665644 w 4535564"/>
                <a:gd name="connsiteY4" fmla="*/ 1384951 h 4532221"/>
                <a:gd name="connsiteX5" fmla="*/ 2642632 w 4535564"/>
                <a:gd name="connsiteY5" fmla="*/ 1366154 h 4532221"/>
                <a:gd name="connsiteX6" fmla="*/ 4008786 w 4535564"/>
                <a:gd name="connsiteY6" fmla="*/ 0 h 4532221"/>
                <a:gd name="connsiteX7" fmla="*/ 4334060 w 4535564"/>
                <a:gd name="connsiteY7" fmla="*/ 325274 h 4532221"/>
                <a:gd name="connsiteX8" fmla="*/ 4334061 w 4535564"/>
                <a:gd name="connsiteY8" fmla="*/ 602944 h 4532221"/>
                <a:gd name="connsiteX9" fmla="*/ 3958553 w 4535564"/>
                <a:gd name="connsiteY9" fmla="*/ 978451 h 4532221"/>
                <a:gd name="connsiteX10" fmla="*/ 4046766 w 4535564"/>
                <a:gd name="connsiteY10" fmla="*/ 1168516 h 4532221"/>
                <a:gd name="connsiteX11" fmla="*/ 4117527 w 4535564"/>
                <a:gd name="connsiteY11" fmla="*/ 1370816 h 4532221"/>
                <a:gd name="connsiteX12" fmla="*/ 4144214 w 4535564"/>
                <a:gd name="connsiteY12" fmla="*/ 1480121 h 4532221"/>
                <a:gd name="connsiteX13" fmla="*/ 4535564 w 4535564"/>
                <a:gd name="connsiteY13" fmla="*/ 1480121 h 4532221"/>
                <a:gd name="connsiteX14" fmla="*/ 1483464 w 4535564"/>
                <a:gd name="connsiteY14" fmla="*/ 4532221 h 4532221"/>
                <a:gd name="connsiteX15" fmla="*/ 1480258 w 4535564"/>
                <a:gd name="connsiteY15" fmla="*/ 4144249 h 4532221"/>
                <a:gd name="connsiteX16" fmla="*/ 1370814 w 4535564"/>
                <a:gd name="connsiteY16" fmla="*/ 4117527 h 4532221"/>
                <a:gd name="connsiteX17" fmla="*/ 1168516 w 4535564"/>
                <a:gd name="connsiteY17" fmla="*/ 4046768 h 4532221"/>
                <a:gd name="connsiteX18" fmla="*/ 978450 w 4535564"/>
                <a:gd name="connsiteY18" fmla="*/ 3958553 h 4532221"/>
                <a:gd name="connsiteX19" fmla="*/ 602944 w 4535564"/>
                <a:gd name="connsiteY19" fmla="*/ 4334060 h 4532221"/>
                <a:gd name="connsiteX20" fmla="*/ 325274 w 4535564"/>
                <a:gd name="connsiteY20" fmla="*/ 4334060 h 45322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535564" h="4532221">
                  <a:moveTo>
                    <a:pt x="0" y="4008786"/>
                  </a:moveTo>
                  <a:lnTo>
                    <a:pt x="1321361" y="2687425"/>
                  </a:lnTo>
                  <a:lnTo>
                    <a:pt x="1340159" y="2710437"/>
                  </a:lnTo>
                  <a:cubicBezTo>
                    <a:pt x="1706181" y="3076459"/>
                    <a:pt x="2299622" y="3076459"/>
                    <a:pt x="2665644" y="2710437"/>
                  </a:cubicBezTo>
                  <a:cubicBezTo>
                    <a:pt x="3031667" y="2344414"/>
                    <a:pt x="3031667" y="1750974"/>
                    <a:pt x="2665644" y="1384951"/>
                  </a:cubicBezTo>
                  <a:lnTo>
                    <a:pt x="2642632" y="1366154"/>
                  </a:lnTo>
                  <a:lnTo>
                    <a:pt x="4008786" y="0"/>
                  </a:lnTo>
                  <a:lnTo>
                    <a:pt x="4334060" y="325274"/>
                  </a:lnTo>
                  <a:cubicBezTo>
                    <a:pt x="4410736" y="401950"/>
                    <a:pt x="4410736" y="526269"/>
                    <a:pt x="4334061" y="602944"/>
                  </a:cubicBezTo>
                  <a:lnTo>
                    <a:pt x="3958553" y="978451"/>
                  </a:lnTo>
                  <a:lnTo>
                    <a:pt x="4046766" y="1168516"/>
                  </a:lnTo>
                  <a:cubicBezTo>
                    <a:pt x="4073723" y="1234990"/>
                    <a:pt x="4097309" y="1302510"/>
                    <a:pt x="4117527" y="1370816"/>
                  </a:cubicBezTo>
                  <a:lnTo>
                    <a:pt x="4144214" y="1480121"/>
                  </a:lnTo>
                  <a:lnTo>
                    <a:pt x="4535564" y="1480121"/>
                  </a:lnTo>
                  <a:lnTo>
                    <a:pt x="1483464" y="4532221"/>
                  </a:lnTo>
                  <a:lnTo>
                    <a:pt x="1480258" y="4144249"/>
                  </a:lnTo>
                  <a:lnTo>
                    <a:pt x="1370814" y="4117527"/>
                  </a:lnTo>
                  <a:cubicBezTo>
                    <a:pt x="1302509" y="4097310"/>
                    <a:pt x="1234989" y="4073724"/>
                    <a:pt x="1168516" y="4046768"/>
                  </a:cubicBezTo>
                  <a:lnTo>
                    <a:pt x="978450" y="3958553"/>
                  </a:lnTo>
                  <a:lnTo>
                    <a:pt x="602944" y="4334060"/>
                  </a:lnTo>
                  <a:cubicBezTo>
                    <a:pt x="526268" y="4410736"/>
                    <a:pt x="401950" y="4410736"/>
                    <a:pt x="325274" y="4334060"/>
                  </a:cubicBezTo>
                  <a:close/>
                </a:path>
              </a:pathLst>
            </a:cu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Shape 37">
              <a:extLst>
                <a:ext uri="{FF2B5EF4-FFF2-40B4-BE49-F238E27FC236}">
                  <a16:creationId xmlns:a16="http://schemas.microsoft.com/office/drawing/2014/main" id="{EF498029-957A-49A7-9BCB-54618C76165C}"/>
                </a:ext>
              </a:extLst>
            </p:cNvPr>
            <p:cNvSpPr>
              <a:spLocks noChangeAspect="1"/>
            </p:cNvSpPr>
            <p:nvPr/>
          </p:nvSpPr>
          <p:spPr>
            <a:xfrm rot="2700000">
              <a:off x="1517904" y="3529584"/>
              <a:ext cx="3355180" cy="3409677"/>
            </a:xfrm>
            <a:custGeom>
              <a:avLst/>
              <a:gdLst>
                <a:gd name="connsiteX0" fmla="*/ 0 w 3355180"/>
                <a:gd name="connsiteY0" fmla="*/ 3049614 h 3409677"/>
                <a:gd name="connsiteX1" fmla="*/ 3049614 w 3355180"/>
                <a:gd name="connsiteY1" fmla="*/ 0 h 3409677"/>
                <a:gd name="connsiteX2" fmla="*/ 3158837 w 3355180"/>
                <a:gd name="connsiteY2" fmla="*/ 0 h 3409677"/>
                <a:gd name="connsiteX3" fmla="*/ 3355180 w 3355180"/>
                <a:gd name="connsiteY3" fmla="*/ 196342 h 3409677"/>
                <a:gd name="connsiteX4" fmla="*/ 3355180 w 3355180"/>
                <a:gd name="connsiteY4" fmla="*/ 981689 h 3409677"/>
                <a:gd name="connsiteX5" fmla="*/ 3158837 w 3355180"/>
                <a:gd name="connsiteY5" fmla="*/ 1178032 h 3409677"/>
                <a:gd name="connsiteX6" fmla="*/ 2623736 w 3355180"/>
                <a:gd name="connsiteY6" fmla="*/ 1178032 h 3409677"/>
                <a:gd name="connsiteX7" fmla="*/ 2563323 w 3355180"/>
                <a:gd name="connsiteY7" fmla="*/ 1350750 h 3409677"/>
                <a:gd name="connsiteX8" fmla="*/ 2472346 w 3355180"/>
                <a:gd name="connsiteY8" fmla="*/ 1546768 h 3409677"/>
                <a:gd name="connsiteX9" fmla="*/ 2425722 w 3355180"/>
                <a:gd name="connsiteY9" fmla="*/ 1625668 h 3409677"/>
                <a:gd name="connsiteX10" fmla="*/ 2789025 w 3355180"/>
                <a:gd name="connsiteY10" fmla="*/ 1988969 h 3409677"/>
                <a:gd name="connsiteX11" fmla="*/ 2789025 w 3355180"/>
                <a:gd name="connsiteY11" fmla="*/ 2266640 h 3409677"/>
                <a:gd name="connsiteX12" fmla="*/ 2233701 w 3355180"/>
                <a:gd name="connsiteY12" fmla="*/ 2821964 h 3409677"/>
                <a:gd name="connsiteX13" fmla="*/ 1956030 w 3355180"/>
                <a:gd name="connsiteY13" fmla="*/ 2821964 h 3409677"/>
                <a:gd name="connsiteX14" fmla="*/ 1585113 w 3355180"/>
                <a:gd name="connsiteY14" fmla="*/ 2451047 h 3409677"/>
                <a:gd name="connsiteX15" fmla="*/ 1543444 w 3355180"/>
                <a:gd name="connsiteY15" fmla="*/ 2475670 h 3409677"/>
                <a:gd name="connsiteX16" fmla="*/ 1347427 w 3355180"/>
                <a:gd name="connsiteY16" fmla="*/ 2566647 h 3409677"/>
                <a:gd name="connsiteX17" fmla="*/ 1174580 w 3355180"/>
                <a:gd name="connsiteY17" fmla="*/ 2627104 h 3409677"/>
                <a:gd name="connsiteX18" fmla="*/ 1179358 w 3355180"/>
                <a:gd name="connsiteY18" fmla="*/ 3205224 h 3409677"/>
                <a:gd name="connsiteX19" fmla="*/ 984644 w 3355180"/>
                <a:gd name="connsiteY19" fmla="*/ 3403182 h 3409677"/>
                <a:gd name="connsiteX20" fmla="*/ 199325 w 3355180"/>
                <a:gd name="connsiteY20" fmla="*/ 3409671 h 3409677"/>
                <a:gd name="connsiteX21" fmla="*/ 1366 w 3355180"/>
                <a:gd name="connsiteY21" fmla="*/ 3214958 h 34096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355180" h="3409677">
                  <a:moveTo>
                    <a:pt x="0" y="3049614"/>
                  </a:moveTo>
                  <a:lnTo>
                    <a:pt x="3049614" y="0"/>
                  </a:lnTo>
                  <a:lnTo>
                    <a:pt x="3158837" y="0"/>
                  </a:lnTo>
                  <a:cubicBezTo>
                    <a:pt x="3267274" y="0"/>
                    <a:pt x="3355180" y="87906"/>
                    <a:pt x="3355180" y="196342"/>
                  </a:cubicBezTo>
                  <a:lnTo>
                    <a:pt x="3355180" y="981689"/>
                  </a:lnTo>
                  <a:cubicBezTo>
                    <a:pt x="3355180" y="1090126"/>
                    <a:pt x="3267274" y="1178032"/>
                    <a:pt x="3158837" y="1178032"/>
                  </a:cubicBezTo>
                  <a:lnTo>
                    <a:pt x="2623736" y="1178032"/>
                  </a:lnTo>
                  <a:lnTo>
                    <a:pt x="2563323" y="1350750"/>
                  </a:lnTo>
                  <a:cubicBezTo>
                    <a:pt x="2536367" y="1417224"/>
                    <a:pt x="2506041" y="1482650"/>
                    <a:pt x="2472346" y="1546768"/>
                  </a:cubicBezTo>
                  <a:lnTo>
                    <a:pt x="2425722" y="1625668"/>
                  </a:lnTo>
                  <a:lnTo>
                    <a:pt x="2789025" y="1988969"/>
                  </a:lnTo>
                  <a:cubicBezTo>
                    <a:pt x="2865701" y="2065646"/>
                    <a:pt x="2865702" y="2189963"/>
                    <a:pt x="2789025" y="2266640"/>
                  </a:cubicBezTo>
                  <a:lnTo>
                    <a:pt x="2233701" y="2821964"/>
                  </a:lnTo>
                  <a:cubicBezTo>
                    <a:pt x="2157024" y="2898641"/>
                    <a:pt x="2032706" y="2898641"/>
                    <a:pt x="1956030" y="2821964"/>
                  </a:cubicBezTo>
                  <a:lnTo>
                    <a:pt x="1585113" y="2451047"/>
                  </a:lnTo>
                  <a:lnTo>
                    <a:pt x="1543444" y="2475670"/>
                  </a:lnTo>
                  <a:cubicBezTo>
                    <a:pt x="1479326" y="2509365"/>
                    <a:pt x="1413900" y="2539691"/>
                    <a:pt x="1347427" y="2566647"/>
                  </a:cubicBezTo>
                  <a:lnTo>
                    <a:pt x="1174580" y="2627104"/>
                  </a:lnTo>
                  <a:lnTo>
                    <a:pt x="1179358" y="3205224"/>
                  </a:lnTo>
                  <a:cubicBezTo>
                    <a:pt x="1180255" y="3313656"/>
                    <a:pt x="1093077" y="3402285"/>
                    <a:pt x="984644" y="3403182"/>
                  </a:cubicBezTo>
                  <a:lnTo>
                    <a:pt x="199325" y="3409671"/>
                  </a:lnTo>
                  <a:cubicBezTo>
                    <a:pt x="90892" y="3410568"/>
                    <a:pt x="2262" y="3323391"/>
                    <a:pt x="1366" y="3214958"/>
                  </a:cubicBezTo>
                  <a:close/>
                </a:path>
              </a:pathLst>
            </a:custGeom>
            <a:solidFill>
              <a:srgbClr val="FFA8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2" name="Text Box 10">
            <a:extLst>
              <a:ext uri="{FF2B5EF4-FFF2-40B4-BE49-F238E27FC236}">
                <a16:creationId xmlns:a16="http://schemas.microsoft.com/office/drawing/2014/main" id="{26B31BFB-B190-40B3-B999-C3DDD857EC1B}"/>
              </a:ext>
            </a:extLst>
          </p:cNvPr>
          <p:cNvSpPr txBox="1">
            <a:spLocks noChangeArrowheads="1"/>
          </p:cNvSpPr>
          <p:nvPr/>
        </p:nvSpPr>
        <p:spPr bwMode="auto">
          <a:xfrm>
            <a:off x="3110574" y="1767562"/>
            <a:ext cx="685800" cy="784830"/>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chemeClr val="bg1"/>
                </a:solidFill>
                <a:latin typeface="Bernard MT Condensed" panose="02050806060905020404" pitchFamily="18" charset="0"/>
              </a:rPr>
              <a:t>01</a:t>
            </a:r>
          </a:p>
          <a:p>
            <a:pPr algn="ctr"/>
            <a:r>
              <a:rPr lang="en-US" sz="1100" b="1" dirty="0">
                <a:solidFill>
                  <a:schemeClr val="bg1"/>
                </a:solidFill>
              </a:rPr>
              <a:t>OPTION</a:t>
            </a:r>
          </a:p>
        </p:txBody>
      </p:sp>
      <p:sp>
        <p:nvSpPr>
          <p:cNvPr id="13" name="Text Box 10">
            <a:extLst>
              <a:ext uri="{FF2B5EF4-FFF2-40B4-BE49-F238E27FC236}">
                <a16:creationId xmlns:a16="http://schemas.microsoft.com/office/drawing/2014/main" id="{B1975C74-3924-45A2-BC63-34CC0DB57EBC}"/>
              </a:ext>
            </a:extLst>
          </p:cNvPr>
          <p:cNvSpPr txBox="1">
            <a:spLocks noChangeArrowheads="1"/>
          </p:cNvSpPr>
          <p:nvPr/>
        </p:nvSpPr>
        <p:spPr bwMode="auto">
          <a:xfrm>
            <a:off x="4267200" y="3019372"/>
            <a:ext cx="685800" cy="784830"/>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chemeClr val="bg1"/>
                </a:solidFill>
                <a:latin typeface="Bernard MT Condensed" panose="02050806060905020404" pitchFamily="18" charset="0"/>
              </a:rPr>
              <a:t>02</a:t>
            </a:r>
          </a:p>
          <a:p>
            <a:pPr algn="ctr"/>
            <a:r>
              <a:rPr lang="en-US" sz="1100" b="1" dirty="0">
                <a:solidFill>
                  <a:schemeClr val="bg1"/>
                </a:solidFill>
              </a:rPr>
              <a:t>OPTION</a:t>
            </a:r>
          </a:p>
        </p:txBody>
      </p:sp>
      <p:sp>
        <p:nvSpPr>
          <p:cNvPr id="14" name="Text Box 10">
            <a:extLst>
              <a:ext uri="{FF2B5EF4-FFF2-40B4-BE49-F238E27FC236}">
                <a16:creationId xmlns:a16="http://schemas.microsoft.com/office/drawing/2014/main" id="{170AB452-8CA0-4493-B2E3-28A76F514236}"/>
              </a:ext>
            </a:extLst>
          </p:cNvPr>
          <p:cNvSpPr txBox="1">
            <a:spLocks noChangeArrowheads="1"/>
          </p:cNvSpPr>
          <p:nvPr/>
        </p:nvSpPr>
        <p:spPr bwMode="auto">
          <a:xfrm>
            <a:off x="4267200" y="4230992"/>
            <a:ext cx="685800" cy="784830"/>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chemeClr val="bg1"/>
                </a:solidFill>
                <a:latin typeface="Bernard MT Condensed" panose="02050806060905020404" pitchFamily="18" charset="0"/>
              </a:rPr>
              <a:t>03</a:t>
            </a:r>
          </a:p>
          <a:p>
            <a:pPr algn="ctr"/>
            <a:r>
              <a:rPr lang="en-US" sz="1100" b="1" dirty="0">
                <a:solidFill>
                  <a:schemeClr val="bg1"/>
                </a:solidFill>
              </a:rPr>
              <a:t>OPTION</a:t>
            </a:r>
          </a:p>
        </p:txBody>
      </p:sp>
      <p:sp>
        <p:nvSpPr>
          <p:cNvPr id="15" name="Text Box 10">
            <a:extLst>
              <a:ext uri="{FF2B5EF4-FFF2-40B4-BE49-F238E27FC236}">
                <a16:creationId xmlns:a16="http://schemas.microsoft.com/office/drawing/2014/main" id="{B78AE2C4-249E-47F7-B88F-90C42FC3EC9C}"/>
              </a:ext>
            </a:extLst>
          </p:cNvPr>
          <p:cNvSpPr txBox="1">
            <a:spLocks noChangeArrowheads="1"/>
          </p:cNvSpPr>
          <p:nvPr/>
        </p:nvSpPr>
        <p:spPr bwMode="auto">
          <a:xfrm>
            <a:off x="3130615" y="5435920"/>
            <a:ext cx="685800" cy="784830"/>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chemeClr val="bg1"/>
                </a:solidFill>
                <a:latin typeface="Bernard MT Condensed" panose="02050806060905020404" pitchFamily="18" charset="0"/>
              </a:rPr>
              <a:t>04</a:t>
            </a:r>
          </a:p>
          <a:p>
            <a:pPr algn="ctr"/>
            <a:r>
              <a:rPr lang="en-US" sz="1100" b="1" dirty="0">
                <a:solidFill>
                  <a:schemeClr val="bg1"/>
                </a:solidFill>
              </a:rPr>
              <a:t>OPTION</a:t>
            </a:r>
          </a:p>
        </p:txBody>
      </p:sp>
      <p:sp>
        <p:nvSpPr>
          <p:cNvPr id="16" name="TextBox 15">
            <a:extLst>
              <a:ext uri="{FF2B5EF4-FFF2-40B4-BE49-F238E27FC236}">
                <a16:creationId xmlns:a16="http://schemas.microsoft.com/office/drawing/2014/main" id="{D7105DDC-B1DB-4FBB-8672-679DE0E6AE69}"/>
              </a:ext>
            </a:extLst>
          </p:cNvPr>
          <p:cNvSpPr txBox="1"/>
          <p:nvPr/>
        </p:nvSpPr>
        <p:spPr>
          <a:xfrm>
            <a:off x="5622339" y="1726608"/>
            <a:ext cx="4194717" cy="969496"/>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t>
            </a:r>
            <a:r>
              <a:rPr lang="en-US" sz="1200" dirty="0">
                <a:solidFill>
                  <a:schemeClr val="bg1"/>
                </a:solidFill>
                <a:latin typeface="Candara" panose="020E0502030303020204" pitchFamily="34" charset="0"/>
              </a:rPr>
              <a:t>Lorem ipsum dolor sit amet, consectetur adipiscing.</a:t>
            </a:r>
          </a:p>
        </p:txBody>
      </p:sp>
      <p:sp>
        <p:nvSpPr>
          <p:cNvPr id="17" name="TextBox 16">
            <a:extLst>
              <a:ext uri="{FF2B5EF4-FFF2-40B4-BE49-F238E27FC236}">
                <a16:creationId xmlns:a16="http://schemas.microsoft.com/office/drawing/2014/main" id="{82DD6910-868E-4F38-8F6D-1398C9B2F769}"/>
              </a:ext>
            </a:extLst>
          </p:cNvPr>
          <p:cNvSpPr txBox="1"/>
          <p:nvPr/>
        </p:nvSpPr>
        <p:spPr>
          <a:xfrm>
            <a:off x="6035040" y="2927039"/>
            <a:ext cx="4288321" cy="969496"/>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t>
            </a:r>
            <a:r>
              <a:rPr lang="en-US" sz="1200" dirty="0">
                <a:solidFill>
                  <a:schemeClr val="bg1"/>
                </a:solidFill>
                <a:latin typeface="Candara" panose="020E0502030303020204" pitchFamily="34" charset="0"/>
              </a:rPr>
              <a:t>Lorem ipsum dolor sit amet, consectetur adipiscing.</a:t>
            </a:r>
          </a:p>
        </p:txBody>
      </p:sp>
      <p:sp>
        <p:nvSpPr>
          <p:cNvPr id="18" name="TextBox 17">
            <a:extLst>
              <a:ext uri="{FF2B5EF4-FFF2-40B4-BE49-F238E27FC236}">
                <a16:creationId xmlns:a16="http://schemas.microsoft.com/office/drawing/2014/main" id="{A085F7ED-04FC-4972-A908-B25275289638}"/>
              </a:ext>
            </a:extLst>
          </p:cNvPr>
          <p:cNvSpPr txBox="1"/>
          <p:nvPr/>
        </p:nvSpPr>
        <p:spPr>
          <a:xfrm>
            <a:off x="6035040" y="4144753"/>
            <a:ext cx="4194717" cy="969496"/>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t>
            </a:r>
            <a:r>
              <a:rPr lang="en-US" sz="1200" dirty="0">
                <a:solidFill>
                  <a:schemeClr val="bg1"/>
                </a:solidFill>
                <a:latin typeface="Candara" panose="020E0502030303020204" pitchFamily="34" charset="0"/>
              </a:rPr>
              <a:t>Lorem ipsum dolor sit amet, consectetur adipiscing.</a:t>
            </a:r>
          </a:p>
        </p:txBody>
      </p:sp>
      <p:sp>
        <p:nvSpPr>
          <p:cNvPr id="19" name="TextBox 18">
            <a:extLst>
              <a:ext uri="{FF2B5EF4-FFF2-40B4-BE49-F238E27FC236}">
                <a16:creationId xmlns:a16="http://schemas.microsoft.com/office/drawing/2014/main" id="{2F14FE0B-E0DC-4AC7-ACEE-A54ACCE4C285}"/>
              </a:ext>
            </a:extLst>
          </p:cNvPr>
          <p:cNvSpPr txBox="1"/>
          <p:nvPr/>
        </p:nvSpPr>
        <p:spPr>
          <a:xfrm>
            <a:off x="5623560" y="5370696"/>
            <a:ext cx="4194717" cy="969496"/>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t>
            </a:r>
            <a:r>
              <a:rPr lang="en-US" sz="1200" dirty="0">
                <a:solidFill>
                  <a:schemeClr val="bg1"/>
                </a:solidFill>
                <a:latin typeface="Candara" panose="020E0502030303020204" pitchFamily="34" charset="0"/>
              </a:rPr>
              <a:t>Lorem ipsum dolor sit amet, consectetur adipiscing.</a:t>
            </a:r>
          </a:p>
        </p:txBody>
      </p:sp>
      <p:grpSp>
        <p:nvGrpSpPr>
          <p:cNvPr id="20" name="Group 349">
            <a:extLst>
              <a:ext uri="{FF2B5EF4-FFF2-40B4-BE49-F238E27FC236}">
                <a16:creationId xmlns:a16="http://schemas.microsoft.com/office/drawing/2014/main" id="{9D0675EC-DDF6-4A36-BFCD-E5DFB5F055CA}"/>
              </a:ext>
            </a:extLst>
          </p:cNvPr>
          <p:cNvGrpSpPr>
            <a:grpSpLocks noChangeAspect="1"/>
          </p:cNvGrpSpPr>
          <p:nvPr/>
        </p:nvGrpSpPr>
        <p:grpSpPr>
          <a:xfrm>
            <a:off x="10104120" y="3228907"/>
            <a:ext cx="361868" cy="365760"/>
            <a:chOff x="2163763" y="2366963"/>
            <a:chExt cx="442913" cy="447676"/>
          </a:xfrm>
          <a:solidFill>
            <a:schemeClr val="bg1"/>
          </a:solidFill>
        </p:grpSpPr>
        <p:sp>
          <p:nvSpPr>
            <p:cNvPr id="21" name="Freeform 312">
              <a:extLst>
                <a:ext uri="{FF2B5EF4-FFF2-40B4-BE49-F238E27FC236}">
                  <a16:creationId xmlns:a16="http://schemas.microsoft.com/office/drawing/2014/main" id="{12B607F0-DE21-4E9E-B189-CF140EB573AC}"/>
                </a:ext>
              </a:extLst>
            </p:cNvPr>
            <p:cNvSpPr>
              <a:spLocks noEditPoints="1"/>
            </p:cNvSpPr>
            <p:nvPr/>
          </p:nvSpPr>
          <p:spPr bwMode="auto">
            <a:xfrm>
              <a:off x="2163763" y="2600326"/>
              <a:ext cx="217488" cy="214313"/>
            </a:xfrm>
            <a:custGeom>
              <a:avLst/>
              <a:gdLst/>
              <a:ahLst/>
              <a:cxnLst>
                <a:cxn ang="0">
                  <a:pos x="57" y="12"/>
                </a:cxn>
                <a:cxn ang="0">
                  <a:pos x="51" y="7"/>
                </a:cxn>
                <a:cxn ang="0">
                  <a:pos x="49" y="9"/>
                </a:cxn>
                <a:cxn ang="0">
                  <a:pos x="51" y="7"/>
                </a:cxn>
                <a:cxn ang="0">
                  <a:pos x="50" y="7"/>
                </a:cxn>
                <a:cxn ang="0">
                  <a:pos x="46" y="1"/>
                </a:cxn>
                <a:cxn ang="0">
                  <a:pos x="43" y="3"/>
                </a:cxn>
                <a:cxn ang="0">
                  <a:pos x="46" y="1"/>
                </a:cxn>
                <a:cxn ang="0">
                  <a:pos x="42" y="1"/>
                </a:cxn>
                <a:cxn ang="0">
                  <a:pos x="41" y="1"/>
                </a:cxn>
                <a:cxn ang="0">
                  <a:pos x="31" y="11"/>
                </a:cxn>
                <a:cxn ang="0">
                  <a:pos x="31" y="11"/>
                </a:cxn>
                <a:cxn ang="0">
                  <a:pos x="31" y="11"/>
                </a:cxn>
                <a:cxn ang="0">
                  <a:pos x="27" y="16"/>
                </a:cxn>
                <a:cxn ang="0">
                  <a:pos x="0" y="54"/>
                </a:cxn>
                <a:cxn ang="0">
                  <a:pos x="0" y="54"/>
                </a:cxn>
                <a:cxn ang="0">
                  <a:pos x="2" y="57"/>
                </a:cxn>
                <a:cxn ang="0">
                  <a:pos x="3" y="57"/>
                </a:cxn>
                <a:cxn ang="0">
                  <a:pos x="24" y="47"/>
                </a:cxn>
                <a:cxn ang="0">
                  <a:pos x="47" y="27"/>
                </a:cxn>
                <a:cxn ang="0">
                  <a:pos x="53" y="21"/>
                </a:cxn>
                <a:cxn ang="0">
                  <a:pos x="57" y="16"/>
                </a:cxn>
                <a:cxn ang="0">
                  <a:pos x="57" y="16"/>
                </a:cxn>
                <a:cxn ang="0">
                  <a:pos x="57" y="12"/>
                </a:cxn>
                <a:cxn ang="0">
                  <a:pos x="57" y="12"/>
                </a:cxn>
                <a:cxn ang="0">
                  <a:pos x="49" y="17"/>
                </a:cxn>
                <a:cxn ang="0">
                  <a:pos x="43" y="23"/>
                </a:cxn>
                <a:cxn ang="0">
                  <a:pos x="21" y="43"/>
                </a:cxn>
                <a:cxn ang="0">
                  <a:pos x="6" y="51"/>
                </a:cxn>
                <a:cxn ang="0">
                  <a:pos x="31" y="19"/>
                </a:cxn>
                <a:cxn ang="0">
                  <a:pos x="35" y="15"/>
                </a:cxn>
                <a:cxn ang="0">
                  <a:pos x="35" y="15"/>
                </a:cxn>
                <a:cxn ang="0">
                  <a:pos x="35" y="15"/>
                </a:cxn>
                <a:cxn ang="0">
                  <a:pos x="35" y="15"/>
                </a:cxn>
                <a:cxn ang="0">
                  <a:pos x="43" y="7"/>
                </a:cxn>
                <a:cxn ang="0">
                  <a:pos x="47" y="11"/>
                </a:cxn>
                <a:cxn ang="0">
                  <a:pos x="47" y="11"/>
                </a:cxn>
                <a:cxn ang="0">
                  <a:pos x="47" y="11"/>
                </a:cxn>
                <a:cxn ang="0">
                  <a:pos x="52" y="15"/>
                </a:cxn>
                <a:cxn ang="0">
                  <a:pos x="49" y="17"/>
                </a:cxn>
              </a:cxnLst>
              <a:rect l="0" t="0" r="r" b="b"/>
              <a:pathLst>
                <a:path w="58" h="57">
                  <a:moveTo>
                    <a:pt x="57" y="12"/>
                  </a:moveTo>
                  <a:cubicBezTo>
                    <a:pt x="55" y="11"/>
                    <a:pt x="53" y="9"/>
                    <a:pt x="51" y="7"/>
                  </a:cubicBezTo>
                  <a:cubicBezTo>
                    <a:pt x="49" y="9"/>
                    <a:pt x="49" y="9"/>
                    <a:pt x="49" y="9"/>
                  </a:cubicBezTo>
                  <a:cubicBezTo>
                    <a:pt x="51" y="7"/>
                    <a:pt x="51" y="7"/>
                    <a:pt x="51" y="7"/>
                  </a:cubicBezTo>
                  <a:cubicBezTo>
                    <a:pt x="51" y="7"/>
                    <a:pt x="51" y="7"/>
                    <a:pt x="50" y="7"/>
                  </a:cubicBezTo>
                  <a:cubicBezTo>
                    <a:pt x="49" y="5"/>
                    <a:pt x="47" y="4"/>
                    <a:pt x="46" y="1"/>
                  </a:cubicBezTo>
                  <a:cubicBezTo>
                    <a:pt x="43" y="3"/>
                    <a:pt x="43" y="3"/>
                    <a:pt x="43" y="3"/>
                  </a:cubicBezTo>
                  <a:cubicBezTo>
                    <a:pt x="46" y="1"/>
                    <a:pt x="46" y="1"/>
                    <a:pt x="46" y="1"/>
                  </a:cubicBezTo>
                  <a:cubicBezTo>
                    <a:pt x="45" y="0"/>
                    <a:pt x="43" y="0"/>
                    <a:pt x="42" y="1"/>
                  </a:cubicBezTo>
                  <a:cubicBezTo>
                    <a:pt x="42" y="1"/>
                    <a:pt x="42" y="1"/>
                    <a:pt x="41" y="1"/>
                  </a:cubicBezTo>
                  <a:cubicBezTo>
                    <a:pt x="31" y="11"/>
                    <a:pt x="31" y="11"/>
                    <a:pt x="31" y="11"/>
                  </a:cubicBezTo>
                  <a:cubicBezTo>
                    <a:pt x="31" y="11"/>
                    <a:pt x="31" y="11"/>
                    <a:pt x="31" y="11"/>
                  </a:cubicBezTo>
                  <a:cubicBezTo>
                    <a:pt x="31" y="11"/>
                    <a:pt x="31" y="11"/>
                    <a:pt x="31" y="11"/>
                  </a:cubicBezTo>
                  <a:cubicBezTo>
                    <a:pt x="30" y="13"/>
                    <a:pt x="28" y="14"/>
                    <a:pt x="27" y="16"/>
                  </a:cubicBezTo>
                  <a:cubicBezTo>
                    <a:pt x="15" y="28"/>
                    <a:pt x="1" y="42"/>
                    <a:pt x="0" y="54"/>
                  </a:cubicBezTo>
                  <a:cubicBezTo>
                    <a:pt x="0" y="54"/>
                    <a:pt x="0" y="54"/>
                    <a:pt x="0" y="54"/>
                  </a:cubicBezTo>
                  <a:cubicBezTo>
                    <a:pt x="0" y="56"/>
                    <a:pt x="1" y="57"/>
                    <a:pt x="2" y="57"/>
                  </a:cubicBezTo>
                  <a:cubicBezTo>
                    <a:pt x="3" y="57"/>
                    <a:pt x="3" y="57"/>
                    <a:pt x="3" y="57"/>
                  </a:cubicBezTo>
                  <a:cubicBezTo>
                    <a:pt x="10" y="56"/>
                    <a:pt x="17" y="52"/>
                    <a:pt x="24" y="47"/>
                  </a:cubicBezTo>
                  <a:cubicBezTo>
                    <a:pt x="32" y="41"/>
                    <a:pt x="39" y="34"/>
                    <a:pt x="47" y="27"/>
                  </a:cubicBezTo>
                  <a:cubicBezTo>
                    <a:pt x="53" y="21"/>
                    <a:pt x="53" y="21"/>
                    <a:pt x="53" y="21"/>
                  </a:cubicBezTo>
                  <a:cubicBezTo>
                    <a:pt x="57" y="16"/>
                    <a:pt x="57" y="16"/>
                    <a:pt x="57" y="16"/>
                  </a:cubicBezTo>
                  <a:cubicBezTo>
                    <a:pt x="57" y="16"/>
                    <a:pt x="57" y="16"/>
                    <a:pt x="57" y="16"/>
                  </a:cubicBezTo>
                  <a:cubicBezTo>
                    <a:pt x="58" y="15"/>
                    <a:pt x="58" y="13"/>
                    <a:pt x="57" y="12"/>
                  </a:cubicBezTo>
                  <a:cubicBezTo>
                    <a:pt x="57" y="12"/>
                    <a:pt x="57" y="12"/>
                    <a:pt x="57" y="12"/>
                  </a:cubicBezTo>
                  <a:close/>
                  <a:moveTo>
                    <a:pt x="49" y="17"/>
                  </a:moveTo>
                  <a:cubicBezTo>
                    <a:pt x="43" y="23"/>
                    <a:pt x="43" y="23"/>
                    <a:pt x="43" y="23"/>
                  </a:cubicBezTo>
                  <a:cubicBezTo>
                    <a:pt x="36" y="30"/>
                    <a:pt x="28" y="37"/>
                    <a:pt x="21" y="43"/>
                  </a:cubicBezTo>
                  <a:cubicBezTo>
                    <a:pt x="16" y="47"/>
                    <a:pt x="11" y="50"/>
                    <a:pt x="6" y="51"/>
                  </a:cubicBezTo>
                  <a:cubicBezTo>
                    <a:pt x="9" y="41"/>
                    <a:pt x="21" y="29"/>
                    <a:pt x="31" y="19"/>
                  </a:cubicBezTo>
                  <a:cubicBezTo>
                    <a:pt x="32" y="18"/>
                    <a:pt x="33" y="16"/>
                    <a:pt x="35" y="15"/>
                  </a:cubicBezTo>
                  <a:cubicBezTo>
                    <a:pt x="35" y="15"/>
                    <a:pt x="35" y="15"/>
                    <a:pt x="35" y="15"/>
                  </a:cubicBezTo>
                  <a:cubicBezTo>
                    <a:pt x="35" y="15"/>
                    <a:pt x="35" y="15"/>
                    <a:pt x="35" y="15"/>
                  </a:cubicBezTo>
                  <a:cubicBezTo>
                    <a:pt x="35" y="15"/>
                    <a:pt x="35" y="15"/>
                    <a:pt x="35" y="15"/>
                  </a:cubicBezTo>
                  <a:cubicBezTo>
                    <a:pt x="43" y="7"/>
                    <a:pt x="43" y="7"/>
                    <a:pt x="43" y="7"/>
                  </a:cubicBezTo>
                  <a:cubicBezTo>
                    <a:pt x="44" y="8"/>
                    <a:pt x="46" y="10"/>
                    <a:pt x="47" y="11"/>
                  </a:cubicBezTo>
                  <a:cubicBezTo>
                    <a:pt x="47" y="11"/>
                    <a:pt x="47" y="11"/>
                    <a:pt x="47" y="11"/>
                  </a:cubicBezTo>
                  <a:cubicBezTo>
                    <a:pt x="47" y="11"/>
                    <a:pt x="47" y="11"/>
                    <a:pt x="47" y="11"/>
                  </a:cubicBezTo>
                  <a:cubicBezTo>
                    <a:pt x="49" y="12"/>
                    <a:pt x="50" y="14"/>
                    <a:pt x="52" y="15"/>
                  </a:cubicBezTo>
                  <a:lnTo>
                    <a:pt x="49"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Freeform 313">
              <a:extLst>
                <a:ext uri="{FF2B5EF4-FFF2-40B4-BE49-F238E27FC236}">
                  <a16:creationId xmlns:a16="http://schemas.microsoft.com/office/drawing/2014/main" id="{B56481B2-06A6-4745-A38D-6D26C68D7A3F}"/>
                </a:ext>
              </a:extLst>
            </p:cNvPr>
            <p:cNvSpPr>
              <a:spLocks noEditPoints="1"/>
            </p:cNvSpPr>
            <p:nvPr/>
          </p:nvSpPr>
          <p:spPr bwMode="auto">
            <a:xfrm>
              <a:off x="2317751" y="2366963"/>
              <a:ext cx="288925" cy="293688"/>
            </a:xfrm>
            <a:custGeom>
              <a:avLst/>
              <a:gdLst/>
              <a:ahLst/>
              <a:cxnLst>
                <a:cxn ang="0">
                  <a:pos x="66" y="11"/>
                </a:cxn>
                <a:cxn ang="0">
                  <a:pos x="38" y="0"/>
                </a:cxn>
                <a:cxn ang="0">
                  <a:pos x="11" y="11"/>
                </a:cxn>
                <a:cxn ang="0">
                  <a:pos x="0" y="39"/>
                </a:cxn>
                <a:cxn ang="0">
                  <a:pos x="11" y="66"/>
                </a:cxn>
                <a:cxn ang="0">
                  <a:pos x="38" y="78"/>
                </a:cxn>
                <a:cxn ang="0">
                  <a:pos x="66" y="66"/>
                </a:cxn>
                <a:cxn ang="0">
                  <a:pos x="77" y="39"/>
                </a:cxn>
                <a:cxn ang="0">
                  <a:pos x="66" y="11"/>
                </a:cxn>
                <a:cxn ang="0">
                  <a:pos x="62" y="63"/>
                </a:cxn>
                <a:cxn ang="0">
                  <a:pos x="38" y="73"/>
                </a:cxn>
                <a:cxn ang="0">
                  <a:pos x="15" y="63"/>
                </a:cxn>
                <a:cxn ang="0">
                  <a:pos x="5" y="39"/>
                </a:cxn>
                <a:cxn ang="0">
                  <a:pos x="15" y="15"/>
                </a:cxn>
                <a:cxn ang="0">
                  <a:pos x="38" y="5"/>
                </a:cxn>
                <a:cxn ang="0">
                  <a:pos x="62" y="15"/>
                </a:cxn>
                <a:cxn ang="0">
                  <a:pos x="72" y="39"/>
                </a:cxn>
                <a:cxn ang="0">
                  <a:pos x="62" y="63"/>
                </a:cxn>
              </a:cxnLst>
              <a:rect l="0" t="0" r="r" b="b"/>
              <a:pathLst>
                <a:path w="77" h="78">
                  <a:moveTo>
                    <a:pt x="66" y="11"/>
                  </a:moveTo>
                  <a:cubicBezTo>
                    <a:pt x="59" y="4"/>
                    <a:pt x="49" y="0"/>
                    <a:pt x="38" y="0"/>
                  </a:cubicBezTo>
                  <a:cubicBezTo>
                    <a:pt x="28" y="0"/>
                    <a:pt x="18" y="4"/>
                    <a:pt x="11" y="11"/>
                  </a:cubicBezTo>
                  <a:cubicBezTo>
                    <a:pt x="4" y="18"/>
                    <a:pt x="0" y="28"/>
                    <a:pt x="0" y="39"/>
                  </a:cubicBezTo>
                  <a:cubicBezTo>
                    <a:pt x="0" y="50"/>
                    <a:pt x="4" y="59"/>
                    <a:pt x="11" y="66"/>
                  </a:cubicBezTo>
                  <a:cubicBezTo>
                    <a:pt x="18" y="73"/>
                    <a:pt x="28" y="78"/>
                    <a:pt x="38" y="78"/>
                  </a:cubicBezTo>
                  <a:cubicBezTo>
                    <a:pt x="49" y="78"/>
                    <a:pt x="59" y="73"/>
                    <a:pt x="66" y="66"/>
                  </a:cubicBezTo>
                  <a:cubicBezTo>
                    <a:pt x="73" y="59"/>
                    <a:pt x="77" y="50"/>
                    <a:pt x="77" y="39"/>
                  </a:cubicBezTo>
                  <a:cubicBezTo>
                    <a:pt x="77" y="28"/>
                    <a:pt x="73" y="18"/>
                    <a:pt x="66" y="11"/>
                  </a:cubicBezTo>
                  <a:close/>
                  <a:moveTo>
                    <a:pt x="62" y="63"/>
                  </a:moveTo>
                  <a:cubicBezTo>
                    <a:pt x="56" y="69"/>
                    <a:pt x="48" y="73"/>
                    <a:pt x="38" y="73"/>
                  </a:cubicBezTo>
                  <a:cubicBezTo>
                    <a:pt x="29" y="73"/>
                    <a:pt x="21" y="69"/>
                    <a:pt x="15" y="63"/>
                  </a:cubicBezTo>
                  <a:cubicBezTo>
                    <a:pt x="8" y="57"/>
                    <a:pt x="5" y="48"/>
                    <a:pt x="5" y="39"/>
                  </a:cubicBezTo>
                  <a:cubicBezTo>
                    <a:pt x="5" y="29"/>
                    <a:pt x="8" y="21"/>
                    <a:pt x="15" y="15"/>
                  </a:cubicBezTo>
                  <a:cubicBezTo>
                    <a:pt x="21" y="9"/>
                    <a:pt x="29" y="5"/>
                    <a:pt x="38" y="5"/>
                  </a:cubicBezTo>
                  <a:cubicBezTo>
                    <a:pt x="48" y="5"/>
                    <a:pt x="56" y="9"/>
                    <a:pt x="62" y="15"/>
                  </a:cubicBezTo>
                  <a:cubicBezTo>
                    <a:pt x="69" y="21"/>
                    <a:pt x="72" y="29"/>
                    <a:pt x="72" y="39"/>
                  </a:cubicBezTo>
                  <a:cubicBezTo>
                    <a:pt x="72" y="48"/>
                    <a:pt x="69" y="57"/>
                    <a:pt x="62" y="6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Freeform 314">
              <a:extLst>
                <a:ext uri="{FF2B5EF4-FFF2-40B4-BE49-F238E27FC236}">
                  <a16:creationId xmlns:a16="http://schemas.microsoft.com/office/drawing/2014/main" id="{4DA0F084-940F-4ECB-8567-D1F8865D4AB9}"/>
                </a:ext>
              </a:extLst>
            </p:cNvPr>
            <p:cNvSpPr>
              <a:spLocks/>
            </p:cNvSpPr>
            <p:nvPr/>
          </p:nvSpPr>
          <p:spPr bwMode="auto">
            <a:xfrm>
              <a:off x="2400301" y="2446338"/>
              <a:ext cx="87313" cy="85725"/>
            </a:xfrm>
            <a:custGeom>
              <a:avLst/>
              <a:gdLst/>
              <a:ahLst/>
              <a:cxnLst>
                <a:cxn ang="0">
                  <a:pos x="20" y="0"/>
                </a:cxn>
                <a:cxn ang="0">
                  <a:pos x="19" y="0"/>
                </a:cxn>
                <a:cxn ang="0">
                  <a:pos x="7" y="5"/>
                </a:cxn>
                <a:cxn ang="0">
                  <a:pos x="0" y="18"/>
                </a:cxn>
                <a:cxn ang="0">
                  <a:pos x="0" y="18"/>
                </a:cxn>
                <a:cxn ang="0">
                  <a:pos x="3" y="19"/>
                </a:cxn>
                <a:cxn ang="0">
                  <a:pos x="0" y="18"/>
                </a:cxn>
                <a:cxn ang="0">
                  <a:pos x="0" y="20"/>
                </a:cxn>
                <a:cxn ang="0">
                  <a:pos x="3" y="23"/>
                </a:cxn>
                <a:cxn ang="0">
                  <a:pos x="5" y="20"/>
                </a:cxn>
                <a:cxn ang="0">
                  <a:pos x="5" y="19"/>
                </a:cxn>
                <a:cxn ang="0">
                  <a:pos x="5" y="19"/>
                </a:cxn>
                <a:cxn ang="0">
                  <a:pos x="5" y="19"/>
                </a:cxn>
                <a:cxn ang="0">
                  <a:pos x="10" y="9"/>
                </a:cxn>
                <a:cxn ang="0">
                  <a:pos x="19" y="5"/>
                </a:cxn>
                <a:cxn ang="0">
                  <a:pos x="20" y="5"/>
                </a:cxn>
                <a:cxn ang="0">
                  <a:pos x="23" y="3"/>
                </a:cxn>
                <a:cxn ang="0">
                  <a:pos x="20" y="0"/>
                </a:cxn>
              </a:cxnLst>
              <a:rect l="0" t="0" r="r" b="b"/>
              <a:pathLst>
                <a:path w="23" h="23">
                  <a:moveTo>
                    <a:pt x="20" y="0"/>
                  </a:moveTo>
                  <a:cubicBezTo>
                    <a:pt x="20" y="0"/>
                    <a:pt x="20" y="0"/>
                    <a:pt x="19" y="0"/>
                  </a:cubicBezTo>
                  <a:cubicBezTo>
                    <a:pt x="15" y="0"/>
                    <a:pt x="11" y="2"/>
                    <a:pt x="7" y="5"/>
                  </a:cubicBezTo>
                  <a:cubicBezTo>
                    <a:pt x="3" y="8"/>
                    <a:pt x="1" y="12"/>
                    <a:pt x="0" y="18"/>
                  </a:cubicBezTo>
                  <a:cubicBezTo>
                    <a:pt x="0" y="18"/>
                    <a:pt x="0" y="18"/>
                    <a:pt x="0" y="18"/>
                  </a:cubicBezTo>
                  <a:cubicBezTo>
                    <a:pt x="3" y="19"/>
                    <a:pt x="3" y="19"/>
                    <a:pt x="3" y="19"/>
                  </a:cubicBezTo>
                  <a:cubicBezTo>
                    <a:pt x="0" y="18"/>
                    <a:pt x="0" y="18"/>
                    <a:pt x="0" y="18"/>
                  </a:cubicBezTo>
                  <a:cubicBezTo>
                    <a:pt x="0" y="19"/>
                    <a:pt x="0" y="19"/>
                    <a:pt x="0" y="20"/>
                  </a:cubicBezTo>
                  <a:cubicBezTo>
                    <a:pt x="0" y="22"/>
                    <a:pt x="1" y="23"/>
                    <a:pt x="3" y="23"/>
                  </a:cubicBezTo>
                  <a:cubicBezTo>
                    <a:pt x="4" y="23"/>
                    <a:pt x="5" y="22"/>
                    <a:pt x="5" y="20"/>
                  </a:cubicBezTo>
                  <a:cubicBezTo>
                    <a:pt x="5" y="20"/>
                    <a:pt x="5" y="19"/>
                    <a:pt x="5" y="19"/>
                  </a:cubicBezTo>
                  <a:cubicBezTo>
                    <a:pt x="5" y="19"/>
                    <a:pt x="5" y="19"/>
                    <a:pt x="5" y="19"/>
                  </a:cubicBezTo>
                  <a:cubicBezTo>
                    <a:pt x="5" y="19"/>
                    <a:pt x="5" y="19"/>
                    <a:pt x="5" y="19"/>
                  </a:cubicBezTo>
                  <a:cubicBezTo>
                    <a:pt x="6" y="14"/>
                    <a:pt x="8" y="11"/>
                    <a:pt x="10" y="9"/>
                  </a:cubicBezTo>
                  <a:cubicBezTo>
                    <a:pt x="13" y="6"/>
                    <a:pt x="16" y="5"/>
                    <a:pt x="19" y="5"/>
                  </a:cubicBezTo>
                  <a:cubicBezTo>
                    <a:pt x="19" y="5"/>
                    <a:pt x="19" y="5"/>
                    <a:pt x="20" y="5"/>
                  </a:cubicBezTo>
                  <a:cubicBezTo>
                    <a:pt x="21" y="6"/>
                    <a:pt x="22" y="5"/>
                    <a:pt x="23" y="3"/>
                  </a:cubicBezTo>
                  <a:cubicBezTo>
                    <a:pt x="23" y="2"/>
                    <a:pt x="22" y="1"/>
                    <a:pt x="2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Freeform 315">
              <a:extLst>
                <a:ext uri="{FF2B5EF4-FFF2-40B4-BE49-F238E27FC236}">
                  <a16:creationId xmlns:a16="http://schemas.microsoft.com/office/drawing/2014/main" id="{115226E8-F745-4415-AE3C-8663F7D783B1}"/>
                </a:ext>
              </a:extLst>
            </p:cNvPr>
            <p:cNvSpPr>
              <a:spLocks noEditPoints="1"/>
            </p:cNvSpPr>
            <p:nvPr/>
          </p:nvSpPr>
          <p:spPr bwMode="auto">
            <a:xfrm>
              <a:off x="2351088" y="2400301"/>
              <a:ext cx="222250" cy="222250"/>
            </a:xfrm>
            <a:custGeom>
              <a:avLst/>
              <a:gdLst/>
              <a:ahLst/>
              <a:cxnLst>
                <a:cxn ang="0">
                  <a:pos x="50" y="9"/>
                </a:cxn>
                <a:cxn ang="0">
                  <a:pos x="29" y="0"/>
                </a:cxn>
                <a:cxn ang="0">
                  <a:pos x="9" y="9"/>
                </a:cxn>
                <a:cxn ang="0">
                  <a:pos x="0" y="30"/>
                </a:cxn>
                <a:cxn ang="0">
                  <a:pos x="9" y="51"/>
                </a:cxn>
                <a:cxn ang="0">
                  <a:pos x="29" y="59"/>
                </a:cxn>
                <a:cxn ang="0">
                  <a:pos x="50" y="51"/>
                </a:cxn>
                <a:cxn ang="0">
                  <a:pos x="59" y="30"/>
                </a:cxn>
                <a:cxn ang="0">
                  <a:pos x="50" y="9"/>
                </a:cxn>
                <a:cxn ang="0">
                  <a:pos x="47" y="47"/>
                </a:cxn>
                <a:cxn ang="0">
                  <a:pos x="29" y="54"/>
                </a:cxn>
                <a:cxn ang="0">
                  <a:pos x="12" y="47"/>
                </a:cxn>
                <a:cxn ang="0">
                  <a:pos x="5" y="30"/>
                </a:cxn>
                <a:cxn ang="0">
                  <a:pos x="12" y="12"/>
                </a:cxn>
                <a:cxn ang="0">
                  <a:pos x="29" y="5"/>
                </a:cxn>
                <a:cxn ang="0">
                  <a:pos x="47" y="12"/>
                </a:cxn>
                <a:cxn ang="0">
                  <a:pos x="54" y="30"/>
                </a:cxn>
                <a:cxn ang="0">
                  <a:pos x="47" y="47"/>
                </a:cxn>
              </a:cxnLst>
              <a:rect l="0" t="0" r="r" b="b"/>
              <a:pathLst>
                <a:path w="59" h="59">
                  <a:moveTo>
                    <a:pt x="50" y="9"/>
                  </a:moveTo>
                  <a:cubicBezTo>
                    <a:pt x="45" y="4"/>
                    <a:pt x="38" y="0"/>
                    <a:pt x="29" y="0"/>
                  </a:cubicBezTo>
                  <a:cubicBezTo>
                    <a:pt x="21" y="0"/>
                    <a:pt x="14" y="4"/>
                    <a:pt x="9" y="9"/>
                  </a:cubicBezTo>
                  <a:cubicBezTo>
                    <a:pt x="3" y="14"/>
                    <a:pt x="0" y="22"/>
                    <a:pt x="0" y="30"/>
                  </a:cubicBezTo>
                  <a:cubicBezTo>
                    <a:pt x="0" y="38"/>
                    <a:pt x="3" y="45"/>
                    <a:pt x="9" y="51"/>
                  </a:cubicBezTo>
                  <a:cubicBezTo>
                    <a:pt x="14" y="56"/>
                    <a:pt x="21" y="59"/>
                    <a:pt x="29" y="59"/>
                  </a:cubicBezTo>
                  <a:cubicBezTo>
                    <a:pt x="38" y="59"/>
                    <a:pt x="45" y="56"/>
                    <a:pt x="50" y="51"/>
                  </a:cubicBezTo>
                  <a:cubicBezTo>
                    <a:pt x="56" y="45"/>
                    <a:pt x="59" y="38"/>
                    <a:pt x="59" y="30"/>
                  </a:cubicBezTo>
                  <a:cubicBezTo>
                    <a:pt x="59" y="22"/>
                    <a:pt x="56" y="14"/>
                    <a:pt x="50" y="9"/>
                  </a:cubicBezTo>
                  <a:close/>
                  <a:moveTo>
                    <a:pt x="47" y="47"/>
                  </a:moveTo>
                  <a:cubicBezTo>
                    <a:pt x="42" y="51"/>
                    <a:pt x="36" y="54"/>
                    <a:pt x="29" y="54"/>
                  </a:cubicBezTo>
                  <a:cubicBezTo>
                    <a:pt x="23" y="54"/>
                    <a:pt x="17" y="51"/>
                    <a:pt x="12" y="47"/>
                  </a:cubicBezTo>
                  <a:cubicBezTo>
                    <a:pt x="8" y="43"/>
                    <a:pt x="5" y="37"/>
                    <a:pt x="5" y="30"/>
                  </a:cubicBezTo>
                  <a:cubicBezTo>
                    <a:pt x="5" y="23"/>
                    <a:pt x="8" y="17"/>
                    <a:pt x="12" y="12"/>
                  </a:cubicBezTo>
                  <a:cubicBezTo>
                    <a:pt x="17" y="8"/>
                    <a:pt x="23" y="5"/>
                    <a:pt x="29" y="5"/>
                  </a:cubicBezTo>
                  <a:cubicBezTo>
                    <a:pt x="36" y="5"/>
                    <a:pt x="42" y="8"/>
                    <a:pt x="47" y="12"/>
                  </a:cubicBezTo>
                  <a:cubicBezTo>
                    <a:pt x="51" y="17"/>
                    <a:pt x="54" y="23"/>
                    <a:pt x="54" y="30"/>
                  </a:cubicBezTo>
                  <a:cubicBezTo>
                    <a:pt x="54" y="37"/>
                    <a:pt x="51" y="43"/>
                    <a:pt x="47" y="4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30" name="Freeform 223">
            <a:extLst>
              <a:ext uri="{FF2B5EF4-FFF2-40B4-BE49-F238E27FC236}">
                <a16:creationId xmlns:a16="http://schemas.microsoft.com/office/drawing/2014/main" id="{1017108F-08C8-4159-B507-5849687C1A0A}"/>
              </a:ext>
            </a:extLst>
          </p:cNvPr>
          <p:cNvSpPr>
            <a:spLocks noChangeAspect="1" noEditPoints="1"/>
          </p:cNvSpPr>
          <p:nvPr/>
        </p:nvSpPr>
        <p:spPr bwMode="auto">
          <a:xfrm>
            <a:off x="10149840" y="4445763"/>
            <a:ext cx="375020" cy="365760"/>
          </a:xfrm>
          <a:custGeom>
            <a:avLst/>
            <a:gdLst>
              <a:gd name="T0" fmla="*/ 2 w 127"/>
              <a:gd name="T1" fmla="*/ 54 h 124"/>
              <a:gd name="T2" fmla="*/ 63 w 127"/>
              <a:gd name="T3" fmla="*/ 0 h 124"/>
              <a:gd name="T4" fmla="*/ 124 w 127"/>
              <a:gd name="T5" fmla="*/ 68 h 124"/>
              <a:gd name="T6" fmla="*/ 109 w 127"/>
              <a:gd name="T7" fmla="*/ 86 h 124"/>
              <a:gd name="T8" fmla="*/ 104 w 127"/>
              <a:gd name="T9" fmla="*/ 53 h 124"/>
              <a:gd name="T10" fmla="*/ 100 w 127"/>
              <a:gd name="T11" fmla="*/ 57 h 124"/>
              <a:gd name="T12" fmla="*/ 98 w 127"/>
              <a:gd name="T13" fmla="*/ 52 h 124"/>
              <a:gd name="T14" fmla="*/ 91 w 127"/>
              <a:gd name="T15" fmla="*/ 62 h 124"/>
              <a:gd name="T16" fmla="*/ 85 w 127"/>
              <a:gd name="T17" fmla="*/ 72 h 124"/>
              <a:gd name="T18" fmla="*/ 87 w 127"/>
              <a:gd name="T19" fmla="*/ 78 h 124"/>
              <a:gd name="T20" fmla="*/ 77 w 127"/>
              <a:gd name="T21" fmla="*/ 99 h 124"/>
              <a:gd name="T22" fmla="*/ 77 w 127"/>
              <a:gd name="T23" fmla="*/ 112 h 124"/>
              <a:gd name="T24" fmla="*/ 68 w 127"/>
              <a:gd name="T25" fmla="*/ 96 h 124"/>
              <a:gd name="T26" fmla="*/ 58 w 127"/>
              <a:gd name="T27" fmla="*/ 78 h 124"/>
              <a:gd name="T28" fmla="*/ 63 w 127"/>
              <a:gd name="T29" fmla="*/ 67 h 124"/>
              <a:gd name="T30" fmla="*/ 76 w 127"/>
              <a:gd name="T31" fmla="*/ 65 h 124"/>
              <a:gd name="T32" fmla="*/ 86 w 127"/>
              <a:gd name="T33" fmla="*/ 65 h 124"/>
              <a:gd name="T34" fmla="*/ 87 w 127"/>
              <a:gd name="T35" fmla="*/ 60 h 124"/>
              <a:gd name="T36" fmla="*/ 80 w 127"/>
              <a:gd name="T37" fmla="*/ 56 h 124"/>
              <a:gd name="T38" fmla="*/ 90 w 127"/>
              <a:gd name="T39" fmla="*/ 52 h 124"/>
              <a:gd name="T40" fmla="*/ 70 w 127"/>
              <a:gd name="T41" fmla="*/ 55 h 124"/>
              <a:gd name="T42" fmla="*/ 62 w 127"/>
              <a:gd name="T43" fmla="*/ 57 h 124"/>
              <a:gd name="T44" fmla="*/ 56 w 127"/>
              <a:gd name="T45" fmla="*/ 35 h 124"/>
              <a:gd name="T46" fmla="*/ 59 w 127"/>
              <a:gd name="T47" fmla="*/ 32 h 124"/>
              <a:gd name="T48" fmla="*/ 52 w 127"/>
              <a:gd name="T49" fmla="*/ 27 h 124"/>
              <a:gd name="T50" fmla="*/ 58 w 127"/>
              <a:gd name="T51" fmla="*/ 24 h 124"/>
              <a:gd name="T52" fmla="*/ 67 w 127"/>
              <a:gd name="T53" fmla="*/ 23 h 124"/>
              <a:gd name="T54" fmla="*/ 74 w 127"/>
              <a:gd name="T55" fmla="*/ 25 h 124"/>
              <a:gd name="T56" fmla="*/ 73 w 127"/>
              <a:gd name="T57" fmla="*/ 19 h 124"/>
              <a:gd name="T58" fmla="*/ 68 w 127"/>
              <a:gd name="T59" fmla="*/ 11 h 124"/>
              <a:gd name="T60" fmla="*/ 74 w 127"/>
              <a:gd name="T61" fmla="*/ 11 h 124"/>
              <a:gd name="T62" fmla="*/ 64 w 127"/>
              <a:gd name="T63" fmla="*/ 10 h 124"/>
              <a:gd name="T64" fmla="*/ 46 w 127"/>
              <a:gd name="T65" fmla="*/ 12 h 124"/>
              <a:gd name="T66" fmla="*/ 43 w 127"/>
              <a:gd name="T67" fmla="*/ 20 h 124"/>
              <a:gd name="T68" fmla="*/ 37 w 127"/>
              <a:gd name="T69" fmla="*/ 25 h 124"/>
              <a:gd name="T70" fmla="*/ 31 w 127"/>
              <a:gd name="T71" fmla="*/ 28 h 124"/>
              <a:gd name="T72" fmla="*/ 25 w 127"/>
              <a:gd name="T73" fmla="*/ 25 h 124"/>
              <a:gd name="T74" fmla="*/ 22 w 127"/>
              <a:gd name="T75" fmla="*/ 43 h 124"/>
              <a:gd name="T76" fmla="*/ 18 w 127"/>
              <a:gd name="T77" fmla="*/ 58 h 124"/>
              <a:gd name="T78" fmla="*/ 15 w 127"/>
              <a:gd name="T79" fmla="*/ 85 h 124"/>
              <a:gd name="T80" fmla="*/ 30 w 127"/>
              <a:gd name="T81" fmla="*/ 79 h 124"/>
              <a:gd name="T82" fmla="*/ 33 w 127"/>
              <a:gd name="T83" fmla="*/ 105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27" h="124">
                <a:moveTo>
                  <a:pt x="57" y="122"/>
                </a:moveTo>
                <a:cubicBezTo>
                  <a:pt x="43" y="121"/>
                  <a:pt x="31" y="115"/>
                  <a:pt x="21" y="106"/>
                </a:cubicBezTo>
                <a:cubicBezTo>
                  <a:pt x="6" y="91"/>
                  <a:pt x="0" y="74"/>
                  <a:pt x="2" y="54"/>
                </a:cubicBezTo>
                <a:cubicBezTo>
                  <a:pt x="3" y="44"/>
                  <a:pt x="7" y="34"/>
                  <a:pt x="13" y="26"/>
                </a:cubicBezTo>
                <a:cubicBezTo>
                  <a:pt x="23" y="12"/>
                  <a:pt x="36" y="4"/>
                  <a:pt x="53" y="1"/>
                </a:cubicBezTo>
                <a:cubicBezTo>
                  <a:pt x="56" y="1"/>
                  <a:pt x="59" y="0"/>
                  <a:pt x="63" y="0"/>
                </a:cubicBezTo>
                <a:cubicBezTo>
                  <a:pt x="63" y="0"/>
                  <a:pt x="63" y="0"/>
                  <a:pt x="63" y="0"/>
                </a:cubicBezTo>
                <a:cubicBezTo>
                  <a:pt x="66" y="0"/>
                  <a:pt x="70" y="1"/>
                  <a:pt x="73" y="1"/>
                </a:cubicBezTo>
                <a:cubicBezTo>
                  <a:pt x="104" y="6"/>
                  <a:pt x="127" y="36"/>
                  <a:pt x="124" y="68"/>
                </a:cubicBezTo>
                <a:cubicBezTo>
                  <a:pt x="122" y="83"/>
                  <a:pt x="115" y="96"/>
                  <a:pt x="104" y="106"/>
                </a:cubicBezTo>
                <a:cubicBezTo>
                  <a:pt x="91" y="119"/>
                  <a:pt x="75" y="124"/>
                  <a:pt x="57" y="122"/>
                </a:cubicBezTo>
                <a:close/>
                <a:moveTo>
                  <a:pt x="109" y="86"/>
                </a:moveTo>
                <a:cubicBezTo>
                  <a:pt x="120" y="66"/>
                  <a:pt x="114" y="42"/>
                  <a:pt x="104" y="30"/>
                </a:cubicBezTo>
                <a:cubicBezTo>
                  <a:pt x="103" y="32"/>
                  <a:pt x="103" y="34"/>
                  <a:pt x="103" y="36"/>
                </a:cubicBezTo>
                <a:cubicBezTo>
                  <a:pt x="102" y="42"/>
                  <a:pt x="103" y="47"/>
                  <a:pt x="104" y="53"/>
                </a:cubicBezTo>
                <a:cubicBezTo>
                  <a:pt x="104" y="54"/>
                  <a:pt x="104" y="55"/>
                  <a:pt x="104" y="57"/>
                </a:cubicBezTo>
                <a:cubicBezTo>
                  <a:pt x="104" y="57"/>
                  <a:pt x="103" y="58"/>
                  <a:pt x="102" y="58"/>
                </a:cubicBezTo>
                <a:cubicBezTo>
                  <a:pt x="101" y="58"/>
                  <a:pt x="100" y="57"/>
                  <a:pt x="100" y="57"/>
                </a:cubicBezTo>
                <a:cubicBezTo>
                  <a:pt x="100" y="56"/>
                  <a:pt x="100" y="54"/>
                  <a:pt x="100" y="53"/>
                </a:cubicBezTo>
                <a:cubicBezTo>
                  <a:pt x="100" y="52"/>
                  <a:pt x="100" y="51"/>
                  <a:pt x="100" y="50"/>
                </a:cubicBezTo>
                <a:cubicBezTo>
                  <a:pt x="99" y="51"/>
                  <a:pt x="98" y="51"/>
                  <a:pt x="98" y="52"/>
                </a:cubicBezTo>
                <a:cubicBezTo>
                  <a:pt x="96" y="53"/>
                  <a:pt x="95" y="54"/>
                  <a:pt x="94" y="56"/>
                </a:cubicBezTo>
                <a:cubicBezTo>
                  <a:pt x="93" y="56"/>
                  <a:pt x="93" y="57"/>
                  <a:pt x="93" y="58"/>
                </a:cubicBezTo>
                <a:cubicBezTo>
                  <a:pt x="93" y="60"/>
                  <a:pt x="92" y="61"/>
                  <a:pt x="91" y="62"/>
                </a:cubicBezTo>
                <a:cubicBezTo>
                  <a:pt x="90" y="64"/>
                  <a:pt x="90" y="65"/>
                  <a:pt x="89" y="67"/>
                </a:cubicBezTo>
                <a:cubicBezTo>
                  <a:pt x="89" y="68"/>
                  <a:pt x="89" y="69"/>
                  <a:pt x="88" y="69"/>
                </a:cubicBezTo>
                <a:cubicBezTo>
                  <a:pt x="88" y="71"/>
                  <a:pt x="87" y="72"/>
                  <a:pt x="85" y="72"/>
                </a:cubicBezTo>
                <a:cubicBezTo>
                  <a:pt x="83" y="72"/>
                  <a:pt x="82" y="73"/>
                  <a:pt x="82" y="74"/>
                </a:cubicBezTo>
                <a:cubicBezTo>
                  <a:pt x="83" y="74"/>
                  <a:pt x="83" y="75"/>
                  <a:pt x="84" y="75"/>
                </a:cubicBezTo>
                <a:cubicBezTo>
                  <a:pt x="86" y="75"/>
                  <a:pt x="87" y="76"/>
                  <a:pt x="87" y="78"/>
                </a:cubicBezTo>
                <a:cubicBezTo>
                  <a:pt x="87" y="83"/>
                  <a:pt x="85" y="86"/>
                  <a:pt x="82" y="90"/>
                </a:cubicBezTo>
                <a:cubicBezTo>
                  <a:pt x="81" y="90"/>
                  <a:pt x="80" y="91"/>
                  <a:pt x="79" y="92"/>
                </a:cubicBezTo>
                <a:cubicBezTo>
                  <a:pt x="77" y="94"/>
                  <a:pt x="76" y="96"/>
                  <a:pt x="77" y="99"/>
                </a:cubicBezTo>
                <a:cubicBezTo>
                  <a:pt x="78" y="101"/>
                  <a:pt x="78" y="102"/>
                  <a:pt x="79" y="103"/>
                </a:cubicBezTo>
                <a:cubicBezTo>
                  <a:pt x="79" y="105"/>
                  <a:pt x="79" y="106"/>
                  <a:pt x="78" y="107"/>
                </a:cubicBezTo>
                <a:cubicBezTo>
                  <a:pt x="78" y="109"/>
                  <a:pt x="78" y="112"/>
                  <a:pt x="77" y="112"/>
                </a:cubicBezTo>
                <a:cubicBezTo>
                  <a:pt x="74" y="111"/>
                  <a:pt x="73" y="112"/>
                  <a:pt x="73" y="109"/>
                </a:cubicBezTo>
                <a:cubicBezTo>
                  <a:pt x="72" y="108"/>
                  <a:pt x="73" y="108"/>
                  <a:pt x="73" y="108"/>
                </a:cubicBezTo>
                <a:cubicBezTo>
                  <a:pt x="73" y="105"/>
                  <a:pt x="70" y="97"/>
                  <a:pt x="68" y="96"/>
                </a:cubicBezTo>
                <a:cubicBezTo>
                  <a:pt x="66" y="95"/>
                  <a:pt x="64" y="93"/>
                  <a:pt x="63" y="92"/>
                </a:cubicBezTo>
                <a:cubicBezTo>
                  <a:pt x="60" y="90"/>
                  <a:pt x="59" y="87"/>
                  <a:pt x="60" y="84"/>
                </a:cubicBezTo>
                <a:cubicBezTo>
                  <a:pt x="61" y="82"/>
                  <a:pt x="60" y="79"/>
                  <a:pt x="58" y="78"/>
                </a:cubicBezTo>
                <a:cubicBezTo>
                  <a:pt x="56" y="76"/>
                  <a:pt x="55" y="74"/>
                  <a:pt x="55" y="71"/>
                </a:cubicBezTo>
                <a:cubicBezTo>
                  <a:pt x="55" y="68"/>
                  <a:pt x="57" y="66"/>
                  <a:pt x="59" y="66"/>
                </a:cubicBezTo>
                <a:cubicBezTo>
                  <a:pt x="61" y="66"/>
                  <a:pt x="62" y="67"/>
                  <a:pt x="63" y="67"/>
                </a:cubicBezTo>
                <a:cubicBezTo>
                  <a:pt x="65" y="68"/>
                  <a:pt x="66" y="68"/>
                  <a:pt x="68" y="69"/>
                </a:cubicBezTo>
                <a:cubicBezTo>
                  <a:pt x="71" y="69"/>
                  <a:pt x="72" y="68"/>
                  <a:pt x="73" y="66"/>
                </a:cubicBezTo>
                <a:cubicBezTo>
                  <a:pt x="74" y="64"/>
                  <a:pt x="74" y="64"/>
                  <a:pt x="76" y="65"/>
                </a:cubicBezTo>
                <a:cubicBezTo>
                  <a:pt x="77" y="66"/>
                  <a:pt x="79" y="67"/>
                  <a:pt x="80" y="67"/>
                </a:cubicBezTo>
                <a:cubicBezTo>
                  <a:pt x="81" y="68"/>
                  <a:pt x="82" y="68"/>
                  <a:pt x="83" y="67"/>
                </a:cubicBezTo>
                <a:cubicBezTo>
                  <a:pt x="84" y="66"/>
                  <a:pt x="85" y="65"/>
                  <a:pt x="86" y="65"/>
                </a:cubicBezTo>
                <a:cubicBezTo>
                  <a:pt x="86" y="65"/>
                  <a:pt x="87" y="65"/>
                  <a:pt x="87" y="64"/>
                </a:cubicBezTo>
                <a:cubicBezTo>
                  <a:pt x="88" y="63"/>
                  <a:pt x="89" y="63"/>
                  <a:pt x="89" y="62"/>
                </a:cubicBezTo>
                <a:cubicBezTo>
                  <a:pt x="89" y="61"/>
                  <a:pt x="88" y="60"/>
                  <a:pt x="87" y="60"/>
                </a:cubicBezTo>
                <a:cubicBezTo>
                  <a:pt x="86" y="59"/>
                  <a:pt x="84" y="59"/>
                  <a:pt x="83" y="59"/>
                </a:cubicBezTo>
                <a:cubicBezTo>
                  <a:pt x="82" y="59"/>
                  <a:pt x="81" y="58"/>
                  <a:pt x="80" y="58"/>
                </a:cubicBezTo>
                <a:cubicBezTo>
                  <a:pt x="79" y="58"/>
                  <a:pt x="79" y="57"/>
                  <a:pt x="80" y="56"/>
                </a:cubicBezTo>
                <a:cubicBezTo>
                  <a:pt x="81" y="56"/>
                  <a:pt x="81" y="56"/>
                  <a:pt x="81" y="56"/>
                </a:cubicBezTo>
                <a:cubicBezTo>
                  <a:pt x="84" y="55"/>
                  <a:pt x="86" y="54"/>
                  <a:pt x="88" y="53"/>
                </a:cubicBezTo>
                <a:cubicBezTo>
                  <a:pt x="89" y="53"/>
                  <a:pt x="89" y="53"/>
                  <a:pt x="90" y="52"/>
                </a:cubicBezTo>
                <a:cubicBezTo>
                  <a:pt x="91" y="51"/>
                  <a:pt x="91" y="50"/>
                  <a:pt x="90" y="49"/>
                </a:cubicBezTo>
                <a:cubicBezTo>
                  <a:pt x="85" y="45"/>
                  <a:pt x="79" y="44"/>
                  <a:pt x="74" y="49"/>
                </a:cubicBezTo>
                <a:cubicBezTo>
                  <a:pt x="72" y="51"/>
                  <a:pt x="71" y="54"/>
                  <a:pt x="70" y="55"/>
                </a:cubicBezTo>
                <a:cubicBezTo>
                  <a:pt x="69" y="57"/>
                  <a:pt x="67" y="58"/>
                  <a:pt x="66" y="59"/>
                </a:cubicBezTo>
                <a:cubicBezTo>
                  <a:pt x="65" y="60"/>
                  <a:pt x="64" y="60"/>
                  <a:pt x="63" y="60"/>
                </a:cubicBezTo>
                <a:cubicBezTo>
                  <a:pt x="62" y="59"/>
                  <a:pt x="62" y="58"/>
                  <a:pt x="62" y="57"/>
                </a:cubicBezTo>
                <a:cubicBezTo>
                  <a:pt x="63" y="56"/>
                  <a:pt x="63" y="55"/>
                  <a:pt x="64" y="54"/>
                </a:cubicBezTo>
                <a:cubicBezTo>
                  <a:pt x="67" y="50"/>
                  <a:pt x="67" y="43"/>
                  <a:pt x="61" y="40"/>
                </a:cubicBezTo>
                <a:cubicBezTo>
                  <a:pt x="59" y="39"/>
                  <a:pt x="57" y="38"/>
                  <a:pt x="56" y="35"/>
                </a:cubicBezTo>
                <a:cubicBezTo>
                  <a:pt x="57" y="35"/>
                  <a:pt x="58" y="35"/>
                  <a:pt x="59" y="36"/>
                </a:cubicBezTo>
                <a:cubicBezTo>
                  <a:pt x="63" y="37"/>
                  <a:pt x="60" y="34"/>
                  <a:pt x="58" y="33"/>
                </a:cubicBezTo>
                <a:cubicBezTo>
                  <a:pt x="57" y="33"/>
                  <a:pt x="59" y="32"/>
                  <a:pt x="59" y="32"/>
                </a:cubicBezTo>
                <a:cubicBezTo>
                  <a:pt x="59" y="32"/>
                  <a:pt x="58" y="31"/>
                  <a:pt x="56" y="31"/>
                </a:cubicBezTo>
                <a:cubicBezTo>
                  <a:pt x="55" y="30"/>
                  <a:pt x="54" y="30"/>
                  <a:pt x="53" y="29"/>
                </a:cubicBezTo>
                <a:cubicBezTo>
                  <a:pt x="52" y="28"/>
                  <a:pt x="52" y="27"/>
                  <a:pt x="52" y="27"/>
                </a:cubicBezTo>
                <a:cubicBezTo>
                  <a:pt x="52" y="26"/>
                  <a:pt x="52" y="26"/>
                  <a:pt x="52" y="26"/>
                </a:cubicBezTo>
                <a:cubicBezTo>
                  <a:pt x="53" y="26"/>
                  <a:pt x="54" y="27"/>
                  <a:pt x="55" y="27"/>
                </a:cubicBezTo>
                <a:cubicBezTo>
                  <a:pt x="57" y="27"/>
                  <a:pt x="58" y="26"/>
                  <a:pt x="58" y="24"/>
                </a:cubicBezTo>
                <a:cubicBezTo>
                  <a:pt x="58" y="23"/>
                  <a:pt x="59" y="22"/>
                  <a:pt x="61" y="23"/>
                </a:cubicBezTo>
                <a:cubicBezTo>
                  <a:pt x="62" y="24"/>
                  <a:pt x="62" y="24"/>
                  <a:pt x="63" y="25"/>
                </a:cubicBezTo>
                <a:cubicBezTo>
                  <a:pt x="65" y="26"/>
                  <a:pt x="67" y="26"/>
                  <a:pt x="67" y="23"/>
                </a:cubicBezTo>
                <a:cubicBezTo>
                  <a:pt x="68" y="22"/>
                  <a:pt x="68" y="22"/>
                  <a:pt x="70" y="23"/>
                </a:cubicBezTo>
                <a:cubicBezTo>
                  <a:pt x="70" y="23"/>
                  <a:pt x="71" y="23"/>
                  <a:pt x="71" y="24"/>
                </a:cubicBezTo>
                <a:cubicBezTo>
                  <a:pt x="72" y="24"/>
                  <a:pt x="73" y="25"/>
                  <a:pt x="74" y="25"/>
                </a:cubicBezTo>
                <a:cubicBezTo>
                  <a:pt x="75" y="26"/>
                  <a:pt x="77" y="26"/>
                  <a:pt x="77" y="25"/>
                </a:cubicBezTo>
                <a:cubicBezTo>
                  <a:pt x="78" y="24"/>
                  <a:pt x="78" y="22"/>
                  <a:pt x="77" y="22"/>
                </a:cubicBezTo>
                <a:cubicBezTo>
                  <a:pt x="75" y="21"/>
                  <a:pt x="74" y="20"/>
                  <a:pt x="73" y="19"/>
                </a:cubicBezTo>
                <a:cubicBezTo>
                  <a:pt x="71" y="18"/>
                  <a:pt x="69" y="17"/>
                  <a:pt x="67" y="16"/>
                </a:cubicBezTo>
                <a:cubicBezTo>
                  <a:pt x="66" y="15"/>
                  <a:pt x="65" y="14"/>
                  <a:pt x="65" y="12"/>
                </a:cubicBezTo>
                <a:cubicBezTo>
                  <a:pt x="66" y="11"/>
                  <a:pt x="67" y="10"/>
                  <a:pt x="68" y="11"/>
                </a:cubicBezTo>
                <a:cubicBezTo>
                  <a:pt x="69" y="11"/>
                  <a:pt x="70" y="12"/>
                  <a:pt x="71" y="13"/>
                </a:cubicBezTo>
                <a:cubicBezTo>
                  <a:pt x="72" y="13"/>
                  <a:pt x="73" y="13"/>
                  <a:pt x="74" y="13"/>
                </a:cubicBezTo>
                <a:cubicBezTo>
                  <a:pt x="74" y="13"/>
                  <a:pt x="74" y="12"/>
                  <a:pt x="74" y="11"/>
                </a:cubicBezTo>
                <a:cubicBezTo>
                  <a:pt x="74" y="11"/>
                  <a:pt x="74" y="11"/>
                  <a:pt x="73" y="10"/>
                </a:cubicBezTo>
                <a:cubicBezTo>
                  <a:pt x="71" y="10"/>
                  <a:pt x="68" y="10"/>
                  <a:pt x="65" y="9"/>
                </a:cubicBezTo>
                <a:cubicBezTo>
                  <a:pt x="65" y="9"/>
                  <a:pt x="65" y="10"/>
                  <a:pt x="64" y="10"/>
                </a:cubicBezTo>
                <a:cubicBezTo>
                  <a:pt x="63" y="12"/>
                  <a:pt x="60" y="13"/>
                  <a:pt x="58" y="14"/>
                </a:cubicBezTo>
                <a:cubicBezTo>
                  <a:pt x="55" y="15"/>
                  <a:pt x="55" y="14"/>
                  <a:pt x="55" y="12"/>
                </a:cubicBezTo>
                <a:cubicBezTo>
                  <a:pt x="52" y="11"/>
                  <a:pt x="49" y="10"/>
                  <a:pt x="46" y="12"/>
                </a:cubicBezTo>
                <a:cubicBezTo>
                  <a:pt x="45" y="13"/>
                  <a:pt x="43" y="14"/>
                  <a:pt x="42" y="15"/>
                </a:cubicBezTo>
                <a:cubicBezTo>
                  <a:pt x="42" y="16"/>
                  <a:pt x="42" y="17"/>
                  <a:pt x="42" y="17"/>
                </a:cubicBezTo>
                <a:cubicBezTo>
                  <a:pt x="42" y="18"/>
                  <a:pt x="43" y="19"/>
                  <a:pt x="43" y="20"/>
                </a:cubicBezTo>
                <a:cubicBezTo>
                  <a:pt x="43" y="22"/>
                  <a:pt x="42" y="23"/>
                  <a:pt x="40" y="23"/>
                </a:cubicBezTo>
                <a:cubicBezTo>
                  <a:pt x="40" y="23"/>
                  <a:pt x="39" y="23"/>
                  <a:pt x="39" y="23"/>
                </a:cubicBezTo>
                <a:cubicBezTo>
                  <a:pt x="37" y="23"/>
                  <a:pt x="37" y="23"/>
                  <a:pt x="37" y="25"/>
                </a:cubicBezTo>
                <a:cubicBezTo>
                  <a:pt x="37" y="27"/>
                  <a:pt x="37" y="27"/>
                  <a:pt x="34" y="27"/>
                </a:cubicBezTo>
                <a:cubicBezTo>
                  <a:pt x="34" y="27"/>
                  <a:pt x="33" y="27"/>
                  <a:pt x="32" y="27"/>
                </a:cubicBezTo>
                <a:cubicBezTo>
                  <a:pt x="32" y="28"/>
                  <a:pt x="31" y="28"/>
                  <a:pt x="31" y="28"/>
                </a:cubicBezTo>
                <a:cubicBezTo>
                  <a:pt x="29" y="30"/>
                  <a:pt x="27" y="29"/>
                  <a:pt x="27" y="27"/>
                </a:cubicBezTo>
                <a:cubicBezTo>
                  <a:pt x="27" y="26"/>
                  <a:pt x="27" y="26"/>
                  <a:pt x="27" y="26"/>
                </a:cubicBezTo>
                <a:cubicBezTo>
                  <a:pt x="26" y="25"/>
                  <a:pt x="26" y="24"/>
                  <a:pt x="25" y="25"/>
                </a:cubicBezTo>
                <a:cubicBezTo>
                  <a:pt x="23" y="27"/>
                  <a:pt x="22" y="29"/>
                  <a:pt x="20" y="31"/>
                </a:cubicBezTo>
                <a:cubicBezTo>
                  <a:pt x="22" y="32"/>
                  <a:pt x="22" y="35"/>
                  <a:pt x="21" y="37"/>
                </a:cubicBezTo>
                <a:cubicBezTo>
                  <a:pt x="21" y="39"/>
                  <a:pt x="21" y="41"/>
                  <a:pt x="22" y="43"/>
                </a:cubicBezTo>
                <a:cubicBezTo>
                  <a:pt x="23" y="45"/>
                  <a:pt x="24" y="47"/>
                  <a:pt x="25" y="49"/>
                </a:cubicBezTo>
                <a:cubicBezTo>
                  <a:pt x="26" y="52"/>
                  <a:pt x="25" y="53"/>
                  <a:pt x="22" y="54"/>
                </a:cubicBezTo>
                <a:cubicBezTo>
                  <a:pt x="19" y="54"/>
                  <a:pt x="18" y="55"/>
                  <a:pt x="18" y="58"/>
                </a:cubicBezTo>
                <a:cubicBezTo>
                  <a:pt x="18" y="62"/>
                  <a:pt x="16" y="64"/>
                  <a:pt x="12" y="66"/>
                </a:cubicBezTo>
                <a:cubicBezTo>
                  <a:pt x="12" y="66"/>
                  <a:pt x="11" y="67"/>
                  <a:pt x="10" y="67"/>
                </a:cubicBezTo>
                <a:cubicBezTo>
                  <a:pt x="11" y="73"/>
                  <a:pt x="12" y="79"/>
                  <a:pt x="15" y="85"/>
                </a:cubicBezTo>
                <a:cubicBezTo>
                  <a:pt x="17" y="82"/>
                  <a:pt x="19" y="79"/>
                  <a:pt x="20" y="75"/>
                </a:cubicBezTo>
                <a:cubicBezTo>
                  <a:pt x="21" y="71"/>
                  <a:pt x="24" y="75"/>
                  <a:pt x="24" y="78"/>
                </a:cubicBezTo>
                <a:cubicBezTo>
                  <a:pt x="24" y="81"/>
                  <a:pt x="26" y="84"/>
                  <a:pt x="30" y="79"/>
                </a:cubicBezTo>
                <a:cubicBezTo>
                  <a:pt x="34" y="75"/>
                  <a:pt x="35" y="76"/>
                  <a:pt x="37" y="76"/>
                </a:cubicBezTo>
                <a:cubicBezTo>
                  <a:pt x="38" y="76"/>
                  <a:pt x="40" y="79"/>
                  <a:pt x="40" y="93"/>
                </a:cubicBezTo>
                <a:cubicBezTo>
                  <a:pt x="39" y="103"/>
                  <a:pt x="35" y="105"/>
                  <a:pt x="33" y="105"/>
                </a:cubicBezTo>
                <a:cubicBezTo>
                  <a:pt x="37" y="109"/>
                  <a:pt x="43" y="111"/>
                  <a:pt x="49" y="113"/>
                </a:cubicBezTo>
                <a:cubicBezTo>
                  <a:pt x="73" y="119"/>
                  <a:pt x="98" y="108"/>
                  <a:pt x="109" y="86"/>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32" name="Freeform 131">
            <a:extLst>
              <a:ext uri="{FF2B5EF4-FFF2-40B4-BE49-F238E27FC236}">
                <a16:creationId xmlns:a16="http://schemas.microsoft.com/office/drawing/2014/main" id="{3532D680-BBC6-4561-8C22-6D921A280967}"/>
              </a:ext>
            </a:extLst>
          </p:cNvPr>
          <p:cNvSpPr>
            <a:spLocks noChangeAspect="1" noEditPoints="1"/>
          </p:cNvSpPr>
          <p:nvPr/>
        </p:nvSpPr>
        <p:spPr bwMode="auto">
          <a:xfrm>
            <a:off x="10149840" y="5672564"/>
            <a:ext cx="388501" cy="365760"/>
          </a:xfrm>
          <a:custGeom>
            <a:avLst/>
            <a:gdLst>
              <a:gd name="T0" fmla="*/ 134 w 161"/>
              <a:gd name="T1" fmla="*/ 110 h 152"/>
              <a:gd name="T2" fmla="*/ 99 w 161"/>
              <a:gd name="T3" fmla="*/ 110 h 152"/>
              <a:gd name="T4" fmla="*/ 99 w 161"/>
              <a:gd name="T5" fmla="*/ 99 h 152"/>
              <a:gd name="T6" fmla="*/ 89 w 161"/>
              <a:gd name="T7" fmla="*/ 112 h 152"/>
              <a:gd name="T8" fmla="*/ 79 w 161"/>
              <a:gd name="T9" fmla="*/ 125 h 152"/>
              <a:gd name="T10" fmla="*/ 89 w 161"/>
              <a:gd name="T11" fmla="*/ 139 h 152"/>
              <a:gd name="T12" fmla="*/ 99 w 161"/>
              <a:gd name="T13" fmla="*/ 152 h 152"/>
              <a:gd name="T14" fmla="*/ 99 w 161"/>
              <a:gd name="T15" fmla="*/ 145 h 152"/>
              <a:gd name="T16" fmla="*/ 118 w 161"/>
              <a:gd name="T17" fmla="*/ 144 h 152"/>
              <a:gd name="T18" fmla="*/ 138 w 161"/>
              <a:gd name="T19" fmla="*/ 136 h 152"/>
              <a:gd name="T20" fmla="*/ 157 w 161"/>
              <a:gd name="T21" fmla="*/ 101 h 152"/>
              <a:gd name="T22" fmla="*/ 134 w 161"/>
              <a:gd name="T23" fmla="*/ 110 h 152"/>
              <a:gd name="T24" fmla="*/ 77 w 161"/>
              <a:gd name="T25" fmla="*/ 24 h 152"/>
              <a:gd name="T26" fmla="*/ 64 w 161"/>
              <a:gd name="T27" fmla="*/ 8 h 152"/>
              <a:gd name="T28" fmla="*/ 42 w 161"/>
              <a:gd name="T29" fmla="*/ 13 h 152"/>
              <a:gd name="T30" fmla="*/ 31 w 161"/>
              <a:gd name="T31" fmla="*/ 31 h 152"/>
              <a:gd name="T32" fmla="*/ 61 w 161"/>
              <a:gd name="T33" fmla="*/ 49 h 152"/>
              <a:gd name="T34" fmla="*/ 77 w 161"/>
              <a:gd name="T35" fmla="*/ 24 h 152"/>
              <a:gd name="T36" fmla="*/ 104 w 161"/>
              <a:gd name="T37" fmla="*/ 56 h 152"/>
              <a:gd name="T38" fmla="*/ 121 w 161"/>
              <a:gd name="T39" fmla="*/ 59 h 152"/>
              <a:gd name="T40" fmla="*/ 128 w 161"/>
              <a:gd name="T41" fmla="*/ 44 h 152"/>
              <a:gd name="T42" fmla="*/ 135 w 161"/>
              <a:gd name="T43" fmla="*/ 28 h 152"/>
              <a:gd name="T44" fmla="*/ 128 w 161"/>
              <a:gd name="T45" fmla="*/ 32 h 152"/>
              <a:gd name="T46" fmla="*/ 118 w 161"/>
              <a:gd name="T47" fmla="*/ 16 h 152"/>
              <a:gd name="T48" fmla="*/ 102 w 161"/>
              <a:gd name="T49" fmla="*/ 2 h 152"/>
              <a:gd name="T50" fmla="*/ 62 w 161"/>
              <a:gd name="T51" fmla="*/ 2 h 152"/>
              <a:gd name="T52" fmla="*/ 80 w 161"/>
              <a:gd name="T53" fmla="*/ 18 h 152"/>
              <a:gd name="T54" fmla="*/ 97 w 161"/>
              <a:gd name="T55" fmla="*/ 49 h 152"/>
              <a:gd name="T56" fmla="*/ 87 w 161"/>
              <a:gd name="T57" fmla="*/ 54 h 152"/>
              <a:gd name="T58" fmla="*/ 104 w 161"/>
              <a:gd name="T59" fmla="*/ 56 h 152"/>
              <a:gd name="T60" fmla="*/ 29 w 161"/>
              <a:gd name="T61" fmla="*/ 127 h 152"/>
              <a:gd name="T62" fmla="*/ 45 w 161"/>
              <a:gd name="T63" fmla="*/ 143 h 152"/>
              <a:gd name="T64" fmla="*/ 66 w 161"/>
              <a:gd name="T65" fmla="*/ 144 h 152"/>
              <a:gd name="T66" fmla="*/ 67 w 161"/>
              <a:gd name="T67" fmla="*/ 109 h 152"/>
              <a:gd name="T68" fmla="*/ 37 w 161"/>
              <a:gd name="T69" fmla="*/ 108 h 152"/>
              <a:gd name="T70" fmla="*/ 29 w 161"/>
              <a:gd name="T71" fmla="*/ 127 h 152"/>
              <a:gd name="T72" fmla="*/ 24 w 161"/>
              <a:gd name="T73" fmla="*/ 133 h 152"/>
              <a:gd name="T74" fmla="*/ 29 w 161"/>
              <a:gd name="T75" fmla="*/ 109 h 152"/>
              <a:gd name="T76" fmla="*/ 47 w 161"/>
              <a:gd name="T77" fmla="*/ 79 h 152"/>
              <a:gd name="T78" fmla="*/ 56 w 161"/>
              <a:gd name="T79" fmla="*/ 85 h 152"/>
              <a:gd name="T80" fmla="*/ 50 w 161"/>
              <a:gd name="T81" fmla="*/ 69 h 152"/>
              <a:gd name="T82" fmla="*/ 44 w 161"/>
              <a:gd name="T83" fmla="*/ 53 h 152"/>
              <a:gd name="T84" fmla="*/ 27 w 161"/>
              <a:gd name="T85" fmla="*/ 55 h 152"/>
              <a:gd name="T86" fmla="*/ 10 w 161"/>
              <a:gd name="T87" fmla="*/ 57 h 152"/>
              <a:gd name="T88" fmla="*/ 17 w 161"/>
              <a:gd name="T89" fmla="*/ 61 h 152"/>
              <a:gd name="T90" fmla="*/ 8 w 161"/>
              <a:gd name="T91" fmla="*/ 77 h 152"/>
              <a:gd name="T92" fmla="*/ 4 w 161"/>
              <a:gd name="T93" fmla="*/ 99 h 152"/>
              <a:gd name="T94" fmla="*/ 24 w 161"/>
              <a:gd name="T95" fmla="*/ 133 h 152"/>
              <a:gd name="T96" fmla="*/ 144 w 161"/>
              <a:gd name="T97" fmla="*/ 60 h 152"/>
              <a:gd name="T98" fmla="*/ 114 w 161"/>
              <a:gd name="T99" fmla="*/ 77 h 152"/>
              <a:gd name="T100" fmla="*/ 129 w 161"/>
              <a:gd name="T101" fmla="*/ 103 h 152"/>
              <a:gd name="T102" fmla="*/ 149 w 161"/>
              <a:gd name="T103" fmla="*/ 100 h 152"/>
              <a:gd name="T104" fmla="*/ 154 w 161"/>
              <a:gd name="T105" fmla="*/ 78 h 152"/>
              <a:gd name="T106" fmla="*/ 144 w 161"/>
              <a:gd name="T107" fmla="*/ 60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1" h="152">
                <a:moveTo>
                  <a:pt x="134" y="110"/>
                </a:moveTo>
                <a:cubicBezTo>
                  <a:pt x="99" y="110"/>
                  <a:pt x="99" y="110"/>
                  <a:pt x="99" y="110"/>
                </a:cubicBezTo>
                <a:cubicBezTo>
                  <a:pt x="99" y="99"/>
                  <a:pt x="99" y="99"/>
                  <a:pt x="99" y="99"/>
                </a:cubicBezTo>
                <a:cubicBezTo>
                  <a:pt x="89" y="112"/>
                  <a:pt x="89" y="112"/>
                  <a:pt x="89" y="112"/>
                </a:cubicBezTo>
                <a:cubicBezTo>
                  <a:pt x="79" y="125"/>
                  <a:pt x="79" y="125"/>
                  <a:pt x="79" y="125"/>
                </a:cubicBezTo>
                <a:cubicBezTo>
                  <a:pt x="89" y="139"/>
                  <a:pt x="89" y="139"/>
                  <a:pt x="89" y="139"/>
                </a:cubicBezTo>
                <a:cubicBezTo>
                  <a:pt x="99" y="152"/>
                  <a:pt x="99" y="152"/>
                  <a:pt x="99" y="152"/>
                </a:cubicBezTo>
                <a:cubicBezTo>
                  <a:pt x="99" y="145"/>
                  <a:pt x="99" y="145"/>
                  <a:pt x="99" y="145"/>
                </a:cubicBezTo>
                <a:cubicBezTo>
                  <a:pt x="118" y="144"/>
                  <a:pt x="118" y="144"/>
                  <a:pt x="118" y="144"/>
                </a:cubicBezTo>
                <a:cubicBezTo>
                  <a:pt x="134" y="143"/>
                  <a:pt x="138" y="136"/>
                  <a:pt x="138" y="136"/>
                </a:cubicBezTo>
                <a:cubicBezTo>
                  <a:pt x="157" y="101"/>
                  <a:pt x="157" y="101"/>
                  <a:pt x="157" y="101"/>
                </a:cubicBezTo>
                <a:cubicBezTo>
                  <a:pt x="150" y="111"/>
                  <a:pt x="134" y="110"/>
                  <a:pt x="134" y="110"/>
                </a:cubicBezTo>
                <a:close/>
                <a:moveTo>
                  <a:pt x="77" y="24"/>
                </a:moveTo>
                <a:cubicBezTo>
                  <a:pt x="71" y="9"/>
                  <a:pt x="64" y="8"/>
                  <a:pt x="64" y="8"/>
                </a:cubicBezTo>
                <a:cubicBezTo>
                  <a:pt x="52" y="0"/>
                  <a:pt x="42" y="13"/>
                  <a:pt x="42" y="13"/>
                </a:cubicBezTo>
                <a:cubicBezTo>
                  <a:pt x="31" y="31"/>
                  <a:pt x="31" y="31"/>
                  <a:pt x="31" y="31"/>
                </a:cubicBezTo>
                <a:cubicBezTo>
                  <a:pt x="61" y="49"/>
                  <a:pt x="61" y="49"/>
                  <a:pt x="61" y="49"/>
                </a:cubicBezTo>
                <a:cubicBezTo>
                  <a:pt x="77" y="24"/>
                  <a:pt x="77" y="24"/>
                  <a:pt x="77" y="24"/>
                </a:cubicBezTo>
                <a:close/>
                <a:moveTo>
                  <a:pt x="104" y="56"/>
                </a:moveTo>
                <a:cubicBezTo>
                  <a:pt x="121" y="59"/>
                  <a:pt x="121" y="59"/>
                  <a:pt x="121" y="59"/>
                </a:cubicBezTo>
                <a:cubicBezTo>
                  <a:pt x="128" y="44"/>
                  <a:pt x="128" y="44"/>
                  <a:pt x="128" y="44"/>
                </a:cubicBezTo>
                <a:cubicBezTo>
                  <a:pt x="135" y="28"/>
                  <a:pt x="135" y="28"/>
                  <a:pt x="135" y="28"/>
                </a:cubicBezTo>
                <a:cubicBezTo>
                  <a:pt x="128" y="32"/>
                  <a:pt x="128" y="32"/>
                  <a:pt x="128" y="32"/>
                </a:cubicBezTo>
                <a:cubicBezTo>
                  <a:pt x="118" y="16"/>
                  <a:pt x="118" y="16"/>
                  <a:pt x="118" y="16"/>
                </a:cubicBezTo>
                <a:cubicBezTo>
                  <a:pt x="110" y="2"/>
                  <a:pt x="102" y="2"/>
                  <a:pt x="102" y="2"/>
                </a:cubicBezTo>
                <a:cubicBezTo>
                  <a:pt x="62" y="2"/>
                  <a:pt x="62" y="2"/>
                  <a:pt x="62" y="2"/>
                </a:cubicBezTo>
                <a:cubicBezTo>
                  <a:pt x="74" y="3"/>
                  <a:pt x="80" y="18"/>
                  <a:pt x="80" y="18"/>
                </a:cubicBezTo>
                <a:cubicBezTo>
                  <a:pt x="97" y="49"/>
                  <a:pt x="97" y="49"/>
                  <a:pt x="97" y="49"/>
                </a:cubicBezTo>
                <a:cubicBezTo>
                  <a:pt x="87" y="54"/>
                  <a:pt x="87" y="54"/>
                  <a:pt x="87" y="54"/>
                </a:cubicBezTo>
                <a:cubicBezTo>
                  <a:pt x="104" y="56"/>
                  <a:pt x="104" y="56"/>
                  <a:pt x="104" y="56"/>
                </a:cubicBezTo>
                <a:close/>
                <a:moveTo>
                  <a:pt x="29" y="127"/>
                </a:moveTo>
                <a:cubicBezTo>
                  <a:pt x="29" y="141"/>
                  <a:pt x="45" y="143"/>
                  <a:pt x="45" y="143"/>
                </a:cubicBezTo>
                <a:cubicBezTo>
                  <a:pt x="66" y="144"/>
                  <a:pt x="66" y="144"/>
                  <a:pt x="66" y="144"/>
                </a:cubicBezTo>
                <a:cubicBezTo>
                  <a:pt x="67" y="109"/>
                  <a:pt x="67" y="109"/>
                  <a:pt x="67" y="109"/>
                </a:cubicBezTo>
                <a:cubicBezTo>
                  <a:pt x="37" y="108"/>
                  <a:pt x="37" y="108"/>
                  <a:pt x="37" y="108"/>
                </a:cubicBezTo>
                <a:cubicBezTo>
                  <a:pt x="28" y="121"/>
                  <a:pt x="29" y="127"/>
                  <a:pt x="29" y="127"/>
                </a:cubicBezTo>
                <a:close/>
                <a:moveTo>
                  <a:pt x="24" y="133"/>
                </a:moveTo>
                <a:cubicBezTo>
                  <a:pt x="19" y="122"/>
                  <a:pt x="29" y="109"/>
                  <a:pt x="29" y="109"/>
                </a:cubicBezTo>
                <a:cubicBezTo>
                  <a:pt x="47" y="79"/>
                  <a:pt x="47" y="79"/>
                  <a:pt x="47" y="79"/>
                </a:cubicBezTo>
                <a:cubicBezTo>
                  <a:pt x="56" y="85"/>
                  <a:pt x="56" y="85"/>
                  <a:pt x="56" y="85"/>
                </a:cubicBezTo>
                <a:cubicBezTo>
                  <a:pt x="50" y="69"/>
                  <a:pt x="50" y="69"/>
                  <a:pt x="50" y="69"/>
                </a:cubicBezTo>
                <a:cubicBezTo>
                  <a:pt x="44" y="53"/>
                  <a:pt x="44" y="53"/>
                  <a:pt x="44" y="53"/>
                </a:cubicBezTo>
                <a:cubicBezTo>
                  <a:pt x="27" y="55"/>
                  <a:pt x="27" y="55"/>
                  <a:pt x="27" y="55"/>
                </a:cubicBezTo>
                <a:cubicBezTo>
                  <a:pt x="10" y="57"/>
                  <a:pt x="10" y="57"/>
                  <a:pt x="10" y="57"/>
                </a:cubicBezTo>
                <a:cubicBezTo>
                  <a:pt x="17" y="61"/>
                  <a:pt x="17" y="61"/>
                  <a:pt x="17" y="61"/>
                </a:cubicBezTo>
                <a:cubicBezTo>
                  <a:pt x="8" y="77"/>
                  <a:pt x="8" y="77"/>
                  <a:pt x="8" y="77"/>
                </a:cubicBezTo>
                <a:cubicBezTo>
                  <a:pt x="0" y="92"/>
                  <a:pt x="4" y="99"/>
                  <a:pt x="4" y="99"/>
                </a:cubicBezTo>
                <a:cubicBezTo>
                  <a:pt x="24" y="133"/>
                  <a:pt x="24" y="133"/>
                  <a:pt x="24" y="133"/>
                </a:cubicBezTo>
                <a:close/>
                <a:moveTo>
                  <a:pt x="144" y="60"/>
                </a:moveTo>
                <a:cubicBezTo>
                  <a:pt x="114" y="77"/>
                  <a:pt x="114" y="77"/>
                  <a:pt x="114" y="77"/>
                </a:cubicBezTo>
                <a:cubicBezTo>
                  <a:pt x="129" y="103"/>
                  <a:pt x="129" y="103"/>
                  <a:pt x="129" y="103"/>
                </a:cubicBezTo>
                <a:cubicBezTo>
                  <a:pt x="144" y="105"/>
                  <a:pt x="149" y="100"/>
                  <a:pt x="149" y="100"/>
                </a:cubicBezTo>
                <a:cubicBezTo>
                  <a:pt x="161" y="93"/>
                  <a:pt x="154" y="78"/>
                  <a:pt x="154" y="78"/>
                </a:cubicBezTo>
                <a:cubicBezTo>
                  <a:pt x="144" y="60"/>
                  <a:pt x="144" y="60"/>
                  <a:pt x="144" y="6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34" name="Freeform 101">
            <a:extLst>
              <a:ext uri="{FF2B5EF4-FFF2-40B4-BE49-F238E27FC236}">
                <a16:creationId xmlns:a16="http://schemas.microsoft.com/office/drawing/2014/main" id="{AAFC7B4B-17A5-4A9A-9307-9AFADD2A85D5}"/>
              </a:ext>
            </a:extLst>
          </p:cNvPr>
          <p:cNvSpPr>
            <a:spLocks noChangeAspect="1" noEditPoints="1"/>
          </p:cNvSpPr>
          <p:nvPr/>
        </p:nvSpPr>
        <p:spPr bwMode="auto">
          <a:xfrm>
            <a:off x="10058400" y="1987254"/>
            <a:ext cx="395344" cy="36576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TextBox 35">
            <a:extLst>
              <a:ext uri="{FF2B5EF4-FFF2-40B4-BE49-F238E27FC236}">
                <a16:creationId xmlns:a16="http://schemas.microsoft.com/office/drawing/2014/main" id="{CE4FF3D6-0020-435C-AF50-CA592154046E}"/>
              </a:ext>
            </a:extLst>
          </p:cNvPr>
          <p:cNvSpPr txBox="1"/>
          <p:nvPr/>
        </p:nvSpPr>
        <p:spPr>
          <a:xfrm>
            <a:off x="2679004" y="3588868"/>
            <a:ext cx="1542587" cy="877163"/>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a:t>
            </a:r>
            <a:endParaRPr lang="en-US" sz="1500" dirty="0">
              <a:solidFill>
                <a:schemeClr val="bg1"/>
              </a:solidFill>
              <a:latin typeface="Bernard MT Condensed" panose="02050806060905020404" pitchFamily="18" charset="0"/>
            </a:endParaRPr>
          </a:p>
          <a:p>
            <a:pPr algn="ctr"/>
            <a:r>
              <a:rPr lang="en-US" sz="1200" dirty="0">
                <a:solidFill>
                  <a:schemeClr val="bg1"/>
                </a:solidFill>
                <a:latin typeface="Candara" panose="020E0502030303020204" pitchFamily="34" charset="0"/>
              </a:rPr>
              <a:t>Lorem ipsum dolor sit amet, consectetur adipiscing elit. </a:t>
            </a:r>
            <a:endParaRPr lang="en-US" sz="1200" dirty="0">
              <a:solidFill>
                <a:schemeClr val="bg1"/>
              </a:solidFill>
            </a:endParaRPr>
          </a:p>
        </p:txBody>
      </p:sp>
      <p:pic>
        <p:nvPicPr>
          <p:cNvPr id="39" name="Picture 38">
            <a:hlinkClick r:id="rId2"/>
            <a:extLst>
              <a:ext uri="{FF2B5EF4-FFF2-40B4-BE49-F238E27FC236}">
                <a16:creationId xmlns:a16="http://schemas.microsoft.com/office/drawing/2014/main" id="{C2083EF7-3D2E-48CC-B89B-84B10F7C35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98118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wipe(left)">
                                      <p:cBhvr>
                                        <p:cTn id="7" dur="500"/>
                                        <p:tgtEl>
                                          <p:spTgt spid="37"/>
                                        </p:tgtEl>
                                      </p:cBhvr>
                                    </p:animEffect>
                                  </p:childTnLst>
                                </p:cTn>
                              </p:par>
                            </p:childTnLst>
                          </p:cTn>
                        </p:par>
                        <p:par>
                          <p:cTn id="8" fill="hold">
                            <p:stCondLst>
                              <p:cond delay="500"/>
                            </p:stCondLst>
                            <p:childTnLst>
                              <p:par>
                                <p:cTn id="9" presetID="31" presetClass="entr" presetSubtype="0" fill="hold" nodeType="afterEffect">
                                  <p:stCondLst>
                                    <p:cond delay="0"/>
                                  </p:stCondLst>
                                  <p:childTnLst>
                                    <p:set>
                                      <p:cBhvr>
                                        <p:cTn id="10" dur="1" fill="hold">
                                          <p:stCondLst>
                                            <p:cond delay="0"/>
                                          </p:stCondLst>
                                        </p:cTn>
                                        <p:tgtEl>
                                          <p:spTgt spid="28"/>
                                        </p:tgtEl>
                                        <p:attrNameLst>
                                          <p:attrName>style.visibility</p:attrName>
                                        </p:attrNameLst>
                                      </p:cBhvr>
                                      <p:to>
                                        <p:strVal val="visible"/>
                                      </p:to>
                                    </p:set>
                                    <p:anim calcmode="lin" valueType="num">
                                      <p:cBhvr>
                                        <p:cTn id="11" dur="1000" fill="hold"/>
                                        <p:tgtEl>
                                          <p:spTgt spid="28"/>
                                        </p:tgtEl>
                                        <p:attrNameLst>
                                          <p:attrName>ppt_w</p:attrName>
                                        </p:attrNameLst>
                                      </p:cBhvr>
                                      <p:tavLst>
                                        <p:tav tm="0">
                                          <p:val>
                                            <p:fltVal val="0"/>
                                          </p:val>
                                        </p:tav>
                                        <p:tav tm="100000">
                                          <p:val>
                                            <p:strVal val="#ppt_w"/>
                                          </p:val>
                                        </p:tav>
                                      </p:tavLst>
                                    </p:anim>
                                    <p:anim calcmode="lin" valueType="num">
                                      <p:cBhvr>
                                        <p:cTn id="12" dur="1000" fill="hold"/>
                                        <p:tgtEl>
                                          <p:spTgt spid="28"/>
                                        </p:tgtEl>
                                        <p:attrNameLst>
                                          <p:attrName>ppt_h</p:attrName>
                                        </p:attrNameLst>
                                      </p:cBhvr>
                                      <p:tavLst>
                                        <p:tav tm="0">
                                          <p:val>
                                            <p:fltVal val="0"/>
                                          </p:val>
                                        </p:tav>
                                        <p:tav tm="100000">
                                          <p:val>
                                            <p:strVal val="#ppt_h"/>
                                          </p:val>
                                        </p:tav>
                                      </p:tavLst>
                                    </p:anim>
                                    <p:anim calcmode="lin" valueType="num">
                                      <p:cBhvr>
                                        <p:cTn id="13" dur="1000" fill="hold"/>
                                        <p:tgtEl>
                                          <p:spTgt spid="28"/>
                                        </p:tgtEl>
                                        <p:attrNameLst>
                                          <p:attrName>style.rotation</p:attrName>
                                        </p:attrNameLst>
                                      </p:cBhvr>
                                      <p:tavLst>
                                        <p:tav tm="0">
                                          <p:val>
                                            <p:fltVal val="90"/>
                                          </p:val>
                                        </p:tav>
                                        <p:tav tm="100000">
                                          <p:val>
                                            <p:fltVal val="0"/>
                                          </p:val>
                                        </p:tav>
                                      </p:tavLst>
                                    </p:anim>
                                    <p:animEffect transition="in" filter="fade">
                                      <p:cBhvr>
                                        <p:cTn id="14" dur="1000"/>
                                        <p:tgtEl>
                                          <p:spTgt spid="28"/>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36"/>
                                        </p:tgtEl>
                                        <p:attrNameLst>
                                          <p:attrName>style.visibility</p:attrName>
                                        </p:attrNameLst>
                                      </p:cBhvr>
                                      <p:to>
                                        <p:strVal val="visible"/>
                                      </p:to>
                                    </p:set>
                                    <p:anim calcmode="lin" valueType="num">
                                      <p:cBhvr>
                                        <p:cTn id="17" dur="1000" fill="hold"/>
                                        <p:tgtEl>
                                          <p:spTgt spid="36"/>
                                        </p:tgtEl>
                                        <p:attrNameLst>
                                          <p:attrName>ppt_w</p:attrName>
                                        </p:attrNameLst>
                                      </p:cBhvr>
                                      <p:tavLst>
                                        <p:tav tm="0">
                                          <p:val>
                                            <p:fltVal val="0"/>
                                          </p:val>
                                        </p:tav>
                                        <p:tav tm="100000">
                                          <p:val>
                                            <p:strVal val="#ppt_w"/>
                                          </p:val>
                                        </p:tav>
                                      </p:tavLst>
                                    </p:anim>
                                    <p:anim calcmode="lin" valueType="num">
                                      <p:cBhvr>
                                        <p:cTn id="18" dur="1000" fill="hold"/>
                                        <p:tgtEl>
                                          <p:spTgt spid="36"/>
                                        </p:tgtEl>
                                        <p:attrNameLst>
                                          <p:attrName>ppt_h</p:attrName>
                                        </p:attrNameLst>
                                      </p:cBhvr>
                                      <p:tavLst>
                                        <p:tav tm="0">
                                          <p:val>
                                            <p:fltVal val="0"/>
                                          </p:val>
                                        </p:tav>
                                        <p:tav tm="100000">
                                          <p:val>
                                            <p:strVal val="#ppt_h"/>
                                          </p:val>
                                        </p:tav>
                                      </p:tavLst>
                                    </p:anim>
                                    <p:animEffect transition="in" filter="fade">
                                      <p:cBhvr>
                                        <p:cTn id="19" dur="1000"/>
                                        <p:tgtEl>
                                          <p:spTgt spid="36"/>
                                        </p:tgtEl>
                                      </p:cBhvr>
                                    </p:animEffect>
                                  </p:childTnLst>
                                </p:cTn>
                              </p:par>
                            </p:childTnLst>
                          </p:cTn>
                        </p:par>
                        <p:par>
                          <p:cTn id="20" fill="hold">
                            <p:stCondLst>
                              <p:cond delay="1500"/>
                            </p:stCondLst>
                            <p:childTnLst>
                              <p:par>
                                <p:cTn id="21" presetID="53" presetClass="entr" presetSubtype="16" fill="hold" grpId="0" nodeType="afterEffect">
                                  <p:stCondLst>
                                    <p:cond delay="0"/>
                                  </p:stCondLst>
                                  <p:childTnLst>
                                    <p:set>
                                      <p:cBhvr>
                                        <p:cTn id="22" dur="1" fill="hold">
                                          <p:stCondLst>
                                            <p:cond delay="0"/>
                                          </p:stCondLst>
                                        </p:cTn>
                                        <p:tgtEl>
                                          <p:spTgt spid="12"/>
                                        </p:tgtEl>
                                        <p:attrNameLst>
                                          <p:attrName>style.visibility</p:attrName>
                                        </p:attrNameLst>
                                      </p:cBhvr>
                                      <p:to>
                                        <p:strVal val="visible"/>
                                      </p:to>
                                    </p:set>
                                    <p:anim calcmode="lin" valueType="num">
                                      <p:cBhvr>
                                        <p:cTn id="23" dur="500" fill="hold"/>
                                        <p:tgtEl>
                                          <p:spTgt spid="12"/>
                                        </p:tgtEl>
                                        <p:attrNameLst>
                                          <p:attrName>ppt_w</p:attrName>
                                        </p:attrNameLst>
                                      </p:cBhvr>
                                      <p:tavLst>
                                        <p:tav tm="0">
                                          <p:val>
                                            <p:fltVal val="0"/>
                                          </p:val>
                                        </p:tav>
                                        <p:tav tm="100000">
                                          <p:val>
                                            <p:strVal val="#ppt_w"/>
                                          </p:val>
                                        </p:tav>
                                      </p:tavLst>
                                    </p:anim>
                                    <p:anim calcmode="lin" valueType="num">
                                      <p:cBhvr>
                                        <p:cTn id="24" dur="500" fill="hold"/>
                                        <p:tgtEl>
                                          <p:spTgt spid="12"/>
                                        </p:tgtEl>
                                        <p:attrNameLst>
                                          <p:attrName>ppt_h</p:attrName>
                                        </p:attrNameLst>
                                      </p:cBhvr>
                                      <p:tavLst>
                                        <p:tav tm="0">
                                          <p:val>
                                            <p:fltVal val="0"/>
                                          </p:val>
                                        </p:tav>
                                        <p:tav tm="100000">
                                          <p:val>
                                            <p:strVal val="#ppt_h"/>
                                          </p:val>
                                        </p:tav>
                                      </p:tavLst>
                                    </p:anim>
                                    <p:animEffect transition="in" filter="fade">
                                      <p:cBhvr>
                                        <p:cTn id="25" dur="500"/>
                                        <p:tgtEl>
                                          <p:spTgt spid="12"/>
                                        </p:tgtEl>
                                      </p:cBhvr>
                                    </p:animEffect>
                                  </p:childTnLst>
                                </p:cTn>
                              </p:par>
                            </p:childTnLst>
                          </p:cTn>
                        </p:par>
                        <p:par>
                          <p:cTn id="26" fill="hold">
                            <p:stCondLst>
                              <p:cond delay="2000"/>
                            </p:stCondLst>
                            <p:childTnLst>
                              <p:par>
                                <p:cTn id="27" presetID="22" presetClass="entr" presetSubtype="8" fill="hold" grpId="0" nodeType="afterEffect">
                                  <p:stCondLst>
                                    <p:cond delay="0"/>
                                  </p:stCondLst>
                                  <p:childTnLst>
                                    <p:set>
                                      <p:cBhvr>
                                        <p:cTn id="28" dur="1" fill="hold">
                                          <p:stCondLst>
                                            <p:cond delay="0"/>
                                          </p:stCondLst>
                                        </p:cTn>
                                        <p:tgtEl>
                                          <p:spTgt spid="25"/>
                                        </p:tgtEl>
                                        <p:attrNameLst>
                                          <p:attrName>style.visibility</p:attrName>
                                        </p:attrNameLst>
                                      </p:cBhvr>
                                      <p:to>
                                        <p:strVal val="visible"/>
                                      </p:to>
                                    </p:set>
                                    <p:animEffect transition="in" filter="wipe(left)">
                                      <p:cBhvr>
                                        <p:cTn id="29" dur="1500"/>
                                        <p:tgtEl>
                                          <p:spTgt spid="25"/>
                                        </p:tgtEl>
                                      </p:cBhvr>
                                    </p:animEffect>
                                  </p:childTnLst>
                                </p:cTn>
                              </p:par>
                              <p:par>
                                <p:cTn id="30" presetID="22" presetClass="entr" presetSubtype="8" fill="hold" grpId="0" nodeType="withEffect">
                                  <p:stCondLst>
                                    <p:cond delay="500"/>
                                  </p:stCondLst>
                                  <p:childTnLst>
                                    <p:set>
                                      <p:cBhvr>
                                        <p:cTn id="31" dur="1" fill="hold">
                                          <p:stCondLst>
                                            <p:cond delay="0"/>
                                          </p:stCondLst>
                                        </p:cTn>
                                        <p:tgtEl>
                                          <p:spTgt spid="16"/>
                                        </p:tgtEl>
                                        <p:attrNameLst>
                                          <p:attrName>style.visibility</p:attrName>
                                        </p:attrNameLst>
                                      </p:cBhvr>
                                      <p:to>
                                        <p:strVal val="visible"/>
                                      </p:to>
                                    </p:set>
                                    <p:animEffect transition="in" filter="wipe(left)">
                                      <p:cBhvr>
                                        <p:cTn id="32" dur="1000"/>
                                        <p:tgtEl>
                                          <p:spTgt spid="16"/>
                                        </p:tgtEl>
                                      </p:cBhvr>
                                    </p:animEffect>
                                  </p:childTnLst>
                                </p:cTn>
                              </p:par>
                            </p:childTnLst>
                          </p:cTn>
                        </p:par>
                        <p:par>
                          <p:cTn id="33" fill="hold">
                            <p:stCondLst>
                              <p:cond delay="3500"/>
                            </p:stCondLst>
                            <p:childTnLst>
                              <p:par>
                                <p:cTn id="34" presetID="53" presetClass="entr" presetSubtype="16" fill="hold" grpId="0" nodeType="afterEffect">
                                  <p:stCondLst>
                                    <p:cond delay="0"/>
                                  </p:stCondLst>
                                  <p:childTnLst>
                                    <p:set>
                                      <p:cBhvr>
                                        <p:cTn id="35" dur="1" fill="hold">
                                          <p:stCondLst>
                                            <p:cond delay="0"/>
                                          </p:stCondLst>
                                        </p:cTn>
                                        <p:tgtEl>
                                          <p:spTgt spid="34"/>
                                        </p:tgtEl>
                                        <p:attrNameLst>
                                          <p:attrName>style.visibility</p:attrName>
                                        </p:attrNameLst>
                                      </p:cBhvr>
                                      <p:to>
                                        <p:strVal val="visible"/>
                                      </p:to>
                                    </p:set>
                                    <p:anim calcmode="lin" valueType="num">
                                      <p:cBhvr>
                                        <p:cTn id="36" dur="500" fill="hold"/>
                                        <p:tgtEl>
                                          <p:spTgt spid="34"/>
                                        </p:tgtEl>
                                        <p:attrNameLst>
                                          <p:attrName>ppt_w</p:attrName>
                                        </p:attrNameLst>
                                      </p:cBhvr>
                                      <p:tavLst>
                                        <p:tav tm="0">
                                          <p:val>
                                            <p:fltVal val="0"/>
                                          </p:val>
                                        </p:tav>
                                        <p:tav tm="100000">
                                          <p:val>
                                            <p:strVal val="#ppt_w"/>
                                          </p:val>
                                        </p:tav>
                                      </p:tavLst>
                                    </p:anim>
                                    <p:anim calcmode="lin" valueType="num">
                                      <p:cBhvr>
                                        <p:cTn id="37" dur="500" fill="hold"/>
                                        <p:tgtEl>
                                          <p:spTgt spid="34"/>
                                        </p:tgtEl>
                                        <p:attrNameLst>
                                          <p:attrName>ppt_h</p:attrName>
                                        </p:attrNameLst>
                                      </p:cBhvr>
                                      <p:tavLst>
                                        <p:tav tm="0">
                                          <p:val>
                                            <p:fltVal val="0"/>
                                          </p:val>
                                        </p:tav>
                                        <p:tav tm="100000">
                                          <p:val>
                                            <p:strVal val="#ppt_h"/>
                                          </p:val>
                                        </p:tav>
                                      </p:tavLst>
                                    </p:anim>
                                    <p:animEffect transition="in" filter="fade">
                                      <p:cBhvr>
                                        <p:cTn id="38" dur="500"/>
                                        <p:tgtEl>
                                          <p:spTgt spid="34"/>
                                        </p:tgtEl>
                                      </p:cBhvr>
                                    </p:animEffect>
                                  </p:childTnLst>
                                </p:cTn>
                              </p:par>
                            </p:childTnLst>
                          </p:cTn>
                        </p:par>
                        <p:par>
                          <p:cTn id="39" fill="hold">
                            <p:stCondLst>
                              <p:cond delay="4000"/>
                            </p:stCondLst>
                            <p:childTnLst>
                              <p:par>
                                <p:cTn id="40" presetID="53" presetClass="entr" presetSubtype="16" fill="hold" grpId="0" nodeType="afterEffect">
                                  <p:stCondLst>
                                    <p:cond delay="0"/>
                                  </p:stCondLst>
                                  <p:childTnLst>
                                    <p:set>
                                      <p:cBhvr>
                                        <p:cTn id="41" dur="1" fill="hold">
                                          <p:stCondLst>
                                            <p:cond delay="0"/>
                                          </p:stCondLst>
                                        </p:cTn>
                                        <p:tgtEl>
                                          <p:spTgt spid="13"/>
                                        </p:tgtEl>
                                        <p:attrNameLst>
                                          <p:attrName>style.visibility</p:attrName>
                                        </p:attrNameLst>
                                      </p:cBhvr>
                                      <p:to>
                                        <p:strVal val="visible"/>
                                      </p:to>
                                    </p:set>
                                    <p:anim calcmode="lin" valueType="num">
                                      <p:cBhvr>
                                        <p:cTn id="42" dur="500" fill="hold"/>
                                        <p:tgtEl>
                                          <p:spTgt spid="13"/>
                                        </p:tgtEl>
                                        <p:attrNameLst>
                                          <p:attrName>ppt_w</p:attrName>
                                        </p:attrNameLst>
                                      </p:cBhvr>
                                      <p:tavLst>
                                        <p:tav tm="0">
                                          <p:val>
                                            <p:fltVal val="0"/>
                                          </p:val>
                                        </p:tav>
                                        <p:tav tm="100000">
                                          <p:val>
                                            <p:strVal val="#ppt_w"/>
                                          </p:val>
                                        </p:tav>
                                      </p:tavLst>
                                    </p:anim>
                                    <p:anim calcmode="lin" valueType="num">
                                      <p:cBhvr>
                                        <p:cTn id="43" dur="500" fill="hold"/>
                                        <p:tgtEl>
                                          <p:spTgt spid="13"/>
                                        </p:tgtEl>
                                        <p:attrNameLst>
                                          <p:attrName>ppt_h</p:attrName>
                                        </p:attrNameLst>
                                      </p:cBhvr>
                                      <p:tavLst>
                                        <p:tav tm="0">
                                          <p:val>
                                            <p:fltVal val="0"/>
                                          </p:val>
                                        </p:tav>
                                        <p:tav tm="100000">
                                          <p:val>
                                            <p:strVal val="#ppt_h"/>
                                          </p:val>
                                        </p:tav>
                                      </p:tavLst>
                                    </p:anim>
                                    <p:animEffect transition="in" filter="fade">
                                      <p:cBhvr>
                                        <p:cTn id="44" dur="500"/>
                                        <p:tgtEl>
                                          <p:spTgt spid="13"/>
                                        </p:tgtEl>
                                      </p:cBhvr>
                                    </p:animEffect>
                                  </p:childTnLst>
                                </p:cTn>
                              </p:par>
                            </p:childTnLst>
                          </p:cTn>
                        </p:par>
                        <p:par>
                          <p:cTn id="45" fill="hold">
                            <p:stCondLst>
                              <p:cond delay="4500"/>
                            </p:stCondLst>
                            <p:childTnLst>
                              <p:par>
                                <p:cTn id="46" presetID="22" presetClass="entr" presetSubtype="8" fill="hold" grpId="0" nodeType="afterEffect">
                                  <p:stCondLst>
                                    <p:cond delay="0"/>
                                  </p:stCondLst>
                                  <p:childTnLst>
                                    <p:set>
                                      <p:cBhvr>
                                        <p:cTn id="47" dur="1" fill="hold">
                                          <p:stCondLst>
                                            <p:cond delay="0"/>
                                          </p:stCondLst>
                                        </p:cTn>
                                        <p:tgtEl>
                                          <p:spTgt spid="24"/>
                                        </p:tgtEl>
                                        <p:attrNameLst>
                                          <p:attrName>style.visibility</p:attrName>
                                        </p:attrNameLst>
                                      </p:cBhvr>
                                      <p:to>
                                        <p:strVal val="visible"/>
                                      </p:to>
                                    </p:set>
                                    <p:animEffect transition="in" filter="wipe(left)">
                                      <p:cBhvr>
                                        <p:cTn id="48" dur="1500"/>
                                        <p:tgtEl>
                                          <p:spTgt spid="24"/>
                                        </p:tgtEl>
                                      </p:cBhvr>
                                    </p:animEffect>
                                  </p:childTnLst>
                                </p:cTn>
                              </p:par>
                              <p:par>
                                <p:cTn id="49" presetID="22" presetClass="entr" presetSubtype="8" fill="hold" grpId="0" nodeType="withEffect">
                                  <p:stCondLst>
                                    <p:cond delay="500"/>
                                  </p:stCondLst>
                                  <p:childTnLst>
                                    <p:set>
                                      <p:cBhvr>
                                        <p:cTn id="50" dur="1" fill="hold">
                                          <p:stCondLst>
                                            <p:cond delay="0"/>
                                          </p:stCondLst>
                                        </p:cTn>
                                        <p:tgtEl>
                                          <p:spTgt spid="17"/>
                                        </p:tgtEl>
                                        <p:attrNameLst>
                                          <p:attrName>style.visibility</p:attrName>
                                        </p:attrNameLst>
                                      </p:cBhvr>
                                      <p:to>
                                        <p:strVal val="visible"/>
                                      </p:to>
                                    </p:set>
                                    <p:animEffect transition="in" filter="wipe(left)">
                                      <p:cBhvr>
                                        <p:cTn id="51" dur="1000"/>
                                        <p:tgtEl>
                                          <p:spTgt spid="17"/>
                                        </p:tgtEl>
                                      </p:cBhvr>
                                    </p:animEffect>
                                  </p:childTnLst>
                                </p:cTn>
                              </p:par>
                            </p:childTnLst>
                          </p:cTn>
                        </p:par>
                        <p:par>
                          <p:cTn id="52" fill="hold">
                            <p:stCondLst>
                              <p:cond delay="6000"/>
                            </p:stCondLst>
                            <p:childTnLst>
                              <p:par>
                                <p:cTn id="53" presetID="53" presetClass="entr" presetSubtype="16" fill="hold" nodeType="afterEffect">
                                  <p:stCondLst>
                                    <p:cond delay="0"/>
                                  </p:stCondLst>
                                  <p:childTnLst>
                                    <p:set>
                                      <p:cBhvr>
                                        <p:cTn id="54" dur="1" fill="hold">
                                          <p:stCondLst>
                                            <p:cond delay="0"/>
                                          </p:stCondLst>
                                        </p:cTn>
                                        <p:tgtEl>
                                          <p:spTgt spid="20"/>
                                        </p:tgtEl>
                                        <p:attrNameLst>
                                          <p:attrName>style.visibility</p:attrName>
                                        </p:attrNameLst>
                                      </p:cBhvr>
                                      <p:to>
                                        <p:strVal val="visible"/>
                                      </p:to>
                                    </p:set>
                                    <p:anim calcmode="lin" valueType="num">
                                      <p:cBhvr>
                                        <p:cTn id="55" dur="500" fill="hold"/>
                                        <p:tgtEl>
                                          <p:spTgt spid="20"/>
                                        </p:tgtEl>
                                        <p:attrNameLst>
                                          <p:attrName>ppt_w</p:attrName>
                                        </p:attrNameLst>
                                      </p:cBhvr>
                                      <p:tavLst>
                                        <p:tav tm="0">
                                          <p:val>
                                            <p:fltVal val="0"/>
                                          </p:val>
                                        </p:tav>
                                        <p:tav tm="100000">
                                          <p:val>
                                            <p:strVal val="#ppt_w"/>
                                          </p:val>
                                        </p:tav>
                                      </p:tavLst>
                                    </p:anim>
                                    <p:anim calcmode="lin" valueType="num">
                                      <p:cBhvr>
                                        <p:cTn id="56" dur="500" fill="hold"/>
                                        <p:tgtEl>
                                          <p:spTgt spid="20"/>
                                        </p:tgtEl>
                                        <p:attrNameLst>
                                          <p:attrName>ppt_h</p:attrName>
                                        </p:attrNameLst>
                                      </p:cBhvr>
                                      <p:tavLst>
                                        <p:tav tm="0">
                                          <p:val>
                                            <p:fltVal val="0"/>
                                          </p:val>
                                        </p:tav>
                                        <p:tav tm="100000">
                                          <p:val>
                                            <p:strVal val="#ppt_h"/>
                                          </p:val>
                                        </p:tav>
                                      </p:tavLst>
                                    </p:anim>
                                    <p:animEffect transition="in" filter="fade">
                                      <p:cBhvr>
                                        <p:cTn id="57" dur="500"/>
                                        <p:tgtEl>
                                          <p:spTgt spid="20"/>
                                        </p:tgtEl>
                                      </p:cBhvr>
                                    </p:animEffect>
                                  </p:childTnLst>
                                </p:cTn>
                              </p:par>
                            </p:childTnLst>
                          </p:cTn>
                        </p:par>
                        <p:par>
                          <p:cTn id="58" fill="hold">
                            <p:stCondLst>
                              <p:cond delay="6500"/>
                            </p:stCondLst>
                            <p:childTnLst>
                              <p:par>
                                <p:cTn id="59" presetID="53" presetClass="entr" presetSubtype="16" fill="hold" grpId="0" nodeType="afterEffect">
                                  <p:stCondLst>
                                    <p:cond delay="0"/>
                                  </p:stCondLst>
                                  <p:childTnLst>
                                    <p:set>
                                      <p:cBhvr>
                                        <p:cTn id="60" dur="1" fill="hold">
                                          <p:stCondLst>
                                            <p:cond delay="0"/>
                                          </p:stCondLst>
                                        </p:cTn>
                                        <p:tgtEl>
                                          <p:spTgt spid="14"/>
                                        </p:tgtEl>
                                        <p:attrNameLst>
                                          <p:attrName>style.visibility</p:attrName>
                                        </p:attrNameLst>
                                      </p:cBhvr>
                                      <p:to>
                                        <p:strVal val="visible"/>
                                      </p:to>
                                    </p:set>
                                    <p:anim calcmode="lin" valueType="num">
                                      <p:cBhvr>
                                        <p:cTn id="61" dur="500" fill="hold"/>
                                        <p:tgtEl>
                                          <p:spTgt spid="14"/>
                                        </p:tgtEl>
                                        <p:attrNameLst>
                                          <p:attrName>ppt_w</p:attrName>
                                        </p:attrNameLst>
                                      </p:cBhvr>
                                      <p:tavLst>
                                        <p:tav tm="0">
                                          <p:val>
                                            <p:fltVal val="0"/>
                                          </p:val>
                                        </p:tav>
                                        <p:tav tm="100000">
                                          <p:val>
                                            <p:strVal val="#ppt_w"/>
                                          </p:val>
                                        </p:tav>
                                      </p:tavLst>
                                    </p:anim>
                                    <p:anim calcmode="lin" valueType="num">
                                      <p:cBhvr>
                                        <p:cTn id="62" dur="500" fill="hold"/>
                                        <p:tgtEl>
                                          <p:spTgt spid="14"/>
                                        </p:tgtEl>
                                        <p:attrNameLst>
                                          <p:attrName>ppt_h</p:attrName>
                                        </p:attrNameLst>
                                      </p:cBhvr>
                                      <p:tavLst>
                                        <p:tav tm="0">
                                          <p:val>
                                            <p:fltVal val="0"/>
                                          </p:val>
                                        </p:tav>
                                        <p:tav tm="100000">
                                          <p:val>
                                            <p:strVal val="#ppt_h"/>
                                          </p:val>
                                        </p:tav>
                                      </p:tavLst>
                                    </p:anim>
                                    <p:animEffect transition="in" filter="fade">
                                      <p:cBhvr>
                                        <p:cTn id="63" dur="500"/>
                                        <p:tgtEl>
                                          <p:spTgt spid="14"/>
                                        </p:tgtEl>
                                      </p:cBhvr>
                                    </p:animEffect>
                                  </p:childTnLst>
                                </p:cTn>
                              </p:par>
                            </p:childTnLst>
                          </p:cTn>
                        </p:par>
                        <p:par>
                          <p:cTn id="64" fill="hold">
                            <p:stCondLst>
                              <p:cond delay="7000"/>
                            </p:stCondLst>
                            <p:childTnLst>
                              <p:par>
                                <p:cTn id="65" presetID="22" presetClass="entr" presetSubtype="8" fill="hold" grpId="0" nodeType="afterEffect">
                                  <p:stCondLst>
                                    <p:cond delay="0"/>
                                  </p:stCondLst>
                                  <p:childTnLst>
                                    <p:set>
                                      <p:cBhvr>
                                        <p:cTn id="66" dur="1" fill="hold">
                                          <p:stCondLst>
                                            <p:cond delay="0"/>
                                          </p:stCondLst>
                                        </p:cTn>
                                        <p:tgtEl>
                                          <p:spTgt spid="26"/>
                                        </p:tgtEl>
                                        <p:attrNameLst>
                                          <p:attrName>style.visibility</p:attrName>
                                        </p:attrNameLst>
                                      </p:cBhvr>
                                      <p:to>
                                        <p:strVal val="visible"/>
                                      </p:to>
                                    </p:set>
                                    <p:animEffect transition="in" filter="wipe(left)">
                                      <p:cBhvr>
                                        <p:cTn id="67" dur="1500"/>
                                        <p:tgtEl>
                                          <p:spTgt spid="26"/>
                                        </p:tgtEl>
                                      </p:cBhvr>
                                    </p:animEffect>
                                  </p:childTnLst>
                                </p:cTn>
                              </p:par>
                              <p:par>
                                <p:cTn id="68" presetID="22" presetClass="entr" presetSubtype="8" fill="hold" grpId="0" nodeType="withEffect">
                                  <p:stCondLst>
                                    <p:cond delay="500"/>
                                  </p:stCondLst>
                                  <p:childTnLst>
                                    <p:set>
                                      <p:cBhvr>
                                        <p:cTn id="69" dur="1" fill="hold">
                                          <p:stCondLst>
                                            <p:cond delay="0"/>
                                          </p:stCondLst>
                                        </p:cTn>
                                        <p:tgtEl>
                                          <p:spTgt spid="18"/>
                                        </p:tgtEl>
                                        <p:attrNameLst>
                                          <p:attrName>style.visibility</p:attrName>
                                        </p:attrNameLst>
                                      </p:cBhvr>
                                      <p:to>
                                        <p:strVal val="visible"/>
                                      </p:to>
                                    </p:set>
                                    <p:animEffect transition="in" filter="wipe(left)">
                                      <p:cBhvr>
                                        <p:cTn id="70" dur="1000"/>
                                        <p:tgtEl>
                                          <p:spTgt spid="18"/>
                                        </p:tgtEl>
                                      </p:cBhvr>
                                    </p:animEffect>
                                  </p:childTnLst>
                                </p:cTn>
                              </p:par>
                            </p:childTnLst>
                          </p:cTn>
                        </p:par>
                        <p:par>
                          <p:cTn id="71" fill="hold">
                            <p:stCondLst>
                              <p:cond delay="8500"/>
                            </p:stCondLst>
                            <p:childTnLst>
                              <p:par>
                                <p:cTn id="72" presetID="53" presetClass="entr" presetSubtype="16" fill="hold" grpId="0" nodeType="afterEffect">
                                  <p:stCondLst>
                                    <p:cond delay="0"/>
                                  </p:stCondLst>
                                  <p:childTnLst>
                                    <p:set>
                                      <p:cBhvr>
                                        <p:cTn id="73" dur="1" fill="hold">
                                          <p:stCondLst>
                                            <p:cond delay="0"/>
                                          </p:stCondLst>
                                        </p:cTn>
                                        <p:tgtEl>
                                          <p:spTgt spid="30"/>
                                        </p:tgtEl>
                                        <p:attrNameLst>
                                          <p:attrName>style.visibility</p:attrName>
                                        </p:attrNameLst>
                                      </p:cBhvr>
                                      <p:to>
                                        <p:strVal val="visible"/>
                                      </p:to>
                                    </p:set>
                                    <p:anim calcmode="lin" valueType="num">
                                      <p:cBhvr>
                                        <p:cTn id="74" dur="500" fill="hold"/>
                                        <p:tgtEl>
                                          <p:spTgt spid="30"/>
                                        </p:tgtEl>
                                        <p:attrNameLst>
                                          <p:attrName>ppt_w</p:attrName>
                                        </p:attrNameLst>
                                      </p:cBhvr>
                                      <p:tavLst>
                                        <p:tav tm="0">
                                          <p:val>
                                            <p:fltVal val="0"/>
                                          </p:val>
                                        </p:tav>
                                        <p:tav tm="100000">
                                          <p:val>
                                            <p:strVal val="#ppt_w"/>
                                          </p:val>
                                        </p:tav>
                                      </p:tavLst>
                                    </p:anim>
                                    <p:anim calcmode="lin" valueType="num">
                                      <p:cBhvr>
                                        <p:cTn id="75" dur="500" fill="hold"/>
                                        <p:tgtEl>
                                          <p:spTgt spid="30"/>
                                        </p:tgtEl>
                                        <p:attrNameLst>
                                          <p:attrName>ppt_h</p:attrName>
                                        </p:attrNameLst>
                                      </p:cBhvr>
                                      <p:tavLst>
                                        <p:tav tm="0">
                                          <p:val>
                                            <p:fltVal val="0"/>
                                          </p:val>
                                        </p:tav>
                                        <p:tav tm="100000">
                                          <p:val>
                                            <p:strVal val="#ppt_h"/>
                                          </p:val>
                                        </p:tav>
                                      </p:tavLst>
                                    </p:anim>
                                    <p:animEffect transition="in" filter="fade">
                                      <p:cBhvr>
                                        <p:cTn id="76" dur="500"/>
                                        <p:tgtEl>
                                          <p:spTgt spid="30"/>
                                        </p:tgtEl>
                                      </p:cBhvr>
                                    </p:animEffect>
                                  </p:childTnLst>
                                </p:cTn>
                              </p:par>
                            </p:childTnLst>
                          </p:cTn>
                        </p:par>
                        <p:par>
                          <p:cTn id="77" fill="hold">
                            <p:stCondLst>
                              <p:cond delay="9000"/>
                            </p:stCondLst>
                            <p:childTnLst>
                              <p:par>
                                <p:cTn id="78" presetID="53" presetClass="entr" presetSubtype="16" fill="hold" grpId="0" nodeType="afterEffect">
                                  <p:stCondLst>
                                    <p:cond delay="0"/>
                                  </p:stCondLst>
                                  <p:childTnLst>
                                    <p:set>
                                      <p:cBhvr>
                                        <p:cTn id="79" dur="1" fill="hold">
                                          <p:stCondLst>
                                            <p:cond delay="0"/>
                                          </p:stCondLst>
                                        </p:cTn>
                                        <p:tgtEl>
                                          <p:spTgt spid="15"/>
                                        </p:tgtEl>
                                        <p:attrNameLst>
                                          <p:attrName>style.visibility</p:attrName>
                                        </p:attrNameLst>
                                      </p:cBhvr>
                                      <p:to>
                                        <p:strVal val="visible"/>
                                      </p:to>
                                    </p:set>
                                    <p:anim calcmode="lin" valueType="num">
                                      <p:cBhvr>
                                        <p:cTn id="80" dur="500" fill="hold"/>
                                        <p:tgtEl>
                                          <p:spTgt spid="15"/>
                                        </p:tgtEl>
                                        <p:attrNameLst>
                                          <p:attrName>ppt_w</p:attrName>
                                        </p:attrNameLst>
                                      </p:cBhvr>
                                      <p:tavLst>
                                        <p:tav tm="0">
                                          <p:val>
                                            <p:fltVal val="0"/>
                                          </p:val>
                                        </p:tav>
                                        <p:tav tm="100000">
                                          <p:val>
                                            <p:strVal val="#ppt_w"/>
                                          </p:val>
                                        </p:tav>
                                      </p:tavLst>
                                    </p:anim>
                                    <p:anim calcmode="lin" valueType="num">
                                      <p:cBhvr>
                                        <p:cTn id="81" dur="500" fill="hold"/>
                                        <p:tgtEl>
                                          <p:spTgt spid="15"/>
                                        </p:tgtEl>
                                        <p:attrNameLst>
                                          <p:attrName>ppt_h</p:attrName>
                                        </p:attrNameLst>
                                      </p:cBhvr>
                                      <p:tavLst>
                                        <p:tav tm="0">
                                          <p:val>
                                            <p:fltVal val="0"/>
                                          </p:val>
                                        </p:tav>
                                        <p:tav tm="100000">
                                          <p:val>
                                            <p:strVal val="#ppt_h"/>
                                          </p:val>
                                        </p:tav>
                                      </p:tavLst>
                                    </p:anim>
                                    <p:animEffect transition="in" filter="fade">
                                      <p:cBhvr>
                                        <p:cTn id="82" dur="500"/>
                                        <p:tgtEl>
                                          <p:spTgt spid="15"/>
                                        </p:tgtEl>
                                      </p:cBhvr>
                                    </p:animEffect>
                                  </p:childTnLst>
                                </p:cTn>
                              </p:par>
                            </p:childTnLst>
                          </p:cTn>
                        </p:par>
                        <p:par>
                          <p:cTn id="83" fill="hold">
                            <p:stCondLst>
                              <p:cond delay="9500"/>
                            </p:stCondLst>
                            <p:childTnLst>
                              <p:par>
                                <p:cTn id="84" presetID="22" presetClass="entr" presetSubtype="8" fill="hold" grpId="0" nodeType="afterEffect">
                                  <p:stCondLst>
                                    <p:cond delay="0"/>
                                  </p:stCondLst>
                                  <p:childTnLst>
                                    <p:set>
                                      <p:cBhvr>
                                        <p:cTn id="85" dur="1" fill="hold">
                                          <p:stCondLst>
                                            <p:cond delay="0"/>
                                          </p:stCondLst>
                                        </p:cTn>
                                        <p:tgtEl>
                                          <p:spTgt spid="27"/>
                                        </p:tgtEl>
                                        <p:attrNameLst>
                                          <p:attrName>style.visibility</p:attrName>
                                        </p:attrNameLst>
                                      </p:cBhvr>
                                      <p:to>
                                        <p:strVal val="visible"/>
                                      </p:to>
                                    </p:set>
                                    <p:animEffect transition="in" filter="wipe(left)">
                                      <p:cBhvr>
                                        <p:cTn id="86" dur="1500"/>
                                        <p:tgtEl>
                                          <p:spTgt spid="27"/>
                                        </p:tgtEl>
                                      </p:cBhvr>
                                    </p:animEffect>
                                  </p:childTnLst>
                                </p:cTn>
                              </p:par>
                              <p:par>
                                <p:cTn id="87" presetID="22" presetClass="entr" presetSubtype="8" fill="hold" grpId="0" nodeType="withEffect">
                                  <p:stCondLst>
                                    <p:cond delay="500"/>
                                  </p:stCondLst>
                                  <p:childTnLst>
                                    <p:set>
                                      <p:cBhvr>
                                        <p:cTn id="88" dur="1" fill="hold">
                                          <p:stCondLst>
                                            <p:cond delay="0"/>
                                          </p:stCondLst>
                                        </p:cTn>
                                        <p:tgtEl>
                                          <p:spTgt spid="19"/>
                                        </p:tgtEl>
                                        <p:attrNameLst>
                                          <p:attrName>style.visibility</p:attrName>
                                        </p:attrNameLst>
                                      </p:cBhvr>
                                      <p:to>
                                        <p:strVal val="visible"/>
                                      </p:to>
                                    </p:set>
                                    <p:animEffect transition="in" filter="wipe(left)">
                                      <p:cBhvr>
                                        <p:cTn id="89" dur="1000"/>
                                        <p:tgtEl>
                                          <p:spTgt spid="19"/>
                                        </p:tgtEl>
                                      </p:cBhvr>
                                    </p:animEffect>
                                  </p:childTnLst>
                                </p:cTn>
                              </p:par>
                            </p:childTnLst>
                          </p:cTn>
                        </p:par>
                        <p:par>
                          <p:cTn id="90" fill="hold">
                            <p:stCondLst>
                              <p:cond delay="11000"/>
                            </p:stCondLst>
                            <p:childTnLst>
                              <p:par>
                                <p:cTn id="91" presetID="53" presetClass="entr" presetSubtype="16" fill="hold" grpId="0" nodeType="afterEffect">
                                  <p:stCondLst>
                                    <p:cond delay="0"/>
                                  </p:stCondLst>
                                  <p:childTnLst>
                                    <p:set>
                                      <p:cBhvr>
                                        <p:cTn id="92" dur="1" fill="hold">
                                          <p:stCondLst>
                                            <p:cond delay="0"/>
                                          </p:stCondLst>
                                        </p:cTn>
                                        <p:tgtEl>
                                          <p:spTgt spid="32"/>
                                        </p:tgtEl>
                                        <p:attrNameLst>
                                          <p:attrName>style.visibility</p:attrName>
                                        </p:attrNameLst>
                                      </p:cBhvr>
                                      <p:to>
                                        <p:strVal val="visible"/>
                                      </p:to>
                                    </p:set>
                                    <p:anim calcmode="lin" valueType="num">
                                      <p:cBhvr>
                                        <p:cTn id="93" dur="500" fill="hold"/>
                                        <p:tgtEl>
                                          <p:spTgt spid="32"/>
                                        </p:tgtEl>
                                        <p:attrNameLst>
                                          <p:attrName>ppt_w</p:attrName>
                                        </p:attrNameLst>
                                      </p:cBhvr>
                                      <p:tavLst>
                                        <p:tav tm="0">
                                          <p:val>
                                            <p:fltVal val="0"/>
                                          </p:val>
                                        </p:tav>
                                        <p:tav tm="100000">
                                          <p:val>
                                            <p:strVal val="#ppt_w"/>
                                          </p:val>
                                        </p:tav>
                                      </p:tavLst>
                                    </p:anim>
                                    <p:anim calcmode="lin" valueType="num">
                                      <p:cBhvr>
                                        <p:cTn id="94" dur="500" fill="hold"/>
                                        <p:tgtEl>
                                          <p:spTgt spid="32"/>
                                        </p:tgtEl>
                                        <p:attrNameLst>
                                          <p:attrName>ppt_h</p:attrName>
                                        </p:attrNameLst>
                                      </p:cBhvr>
                                      <p:tavLst>
                                        <p:tav tm="0">
                                          <p:val>
                                            <p:fltVal val="0"/>
                                          </p:val>
                                        </p:tav>
                                        <p:tav tm="100000">
                                          <p:val>
                                            <p:strVal val="#ppt_h"/>
                                          </p:val>
                                        </p:tav>
                                      </p:tavLst>
                                    </p:anim>
                                    <p:animEffect transition="in" filter="fade">
                                      <p:cBhvr>
                                        <p:cTn id="95"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5" grpId="0" animBg="1"/>
      <p:bldP spid="26" grpId="0" animBg="1"/>
      <p:bldP spid="27" grpId="0" animBg="1"/>
      <p:bldP spid="37" grpId="0"/>
      <p:bldP spid="12" grpId="0"/>
      <p:bldP spid="13" grpId="0"/>
      <p:bldP spid="14" grpId="0"/>
      <p:bldP spid="15" grpId="0"/>
      <p:bldP spid="16" grpId="0"/>
      <p:bldP spid="17" grpId="0"/>
      <p:bldP spid="18" grpId="0"/>
      <p:bldP spid="19" grpId="0"/>
      <p:bldP spid="30" grpId="0" animBg="1"/>
      <p:bldP spid="32" grpId="0" animBg="1"/>
      <p:bldP spid="34" grpId="0" animBg="1"/>
      <p:bldP spid="3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1585</TotalTime>
  <Words>1424</Words>
  <Application>Microsoft Office PowerPoint</Application>
  <PresentationFormat>Widescreen</PresentationFormat>
  <Paragraphs>70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339</cp:revision>
  <dcterms:created xsi:type="dcterms:W3CDTF">2016-09-28T22:08:47Z</dcterms:created>
  <dcterms:modified xsi:type="dcterms:W3CDTF">2019-09-18T22:08:09Z</dcterms:modified>
</cp:coreProperties>
</file>